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5D90FD6-C511-40CA-9F85-0EFEFEE69F24}" type="datetimeFigureOut">
              <a:rPr lang="en-US" smtClean="0"/>
              <a:t>31/10/2023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84E060-EE7F-409A-A7D2-4F1461068D71}" type="slidenum">
              <a:rPr lang="en-US" smtClean="0"/>
              <a:t>‹#›</a:t>
            </a:fld>
            <a:endParaRPr lang="en-US"/>
          </a:p>
        </p:txBody>
      </p:sp>
    </p:spTree>
    <p:extLst>
      <p:ext uri="{BB962C8B-B14F-4D97-AF65-F5344CB8AC3E}">
        <p14:creationId xmlns:p14="http://schemas.microsoft.com/office/powerpoint/2010/main" val="37354104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5D90FD6-C511-40CA-9F85-0EFEFEE69F24}" type="datetimeFigureOut">
              <a:rPr lang="en-US" smtClean="0"/>
              <a:t>31/10/2023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84E060-EE7F-409A-A7D2-4F1461068D71}" type="slidenum">
              <a:rPr lang="en-US" smtClean="0"/>
              <a:t>‹#›</a:t>
            </a:fld>
            <a:endParaRPr lang="en-US"/>
          </a:p>
        </p:txBody>
      </p:sp>
    </p:spTree>
    <p:extLst>
      <p:ext uri="{BB962C8B-B14F-4D97-AF65-F5344CB8AC3E}">
        <p14:creationId xmlns:p14="http://schemas.microsoft.com/office/powerpoint/2010/main" val="27369099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5D90FD6-C511-40CA-9F85-0EFEFEE69F24}" type="datetimeFigureOut">
              <a:rPr lang="en-US" smtClean="0"/>
              <a:t>31/10/2023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84E060-EE7F-409A-A7D2-4F1461068D71}" type="slidenum">
              <a:rPr lang="en-US" smtClean="0"/>
              <a:t>‹#›</a:t>
            </a:fld>
            <a:endParaRPr lang="en-US"/>
          </a:p>
        </p:txBody>
      </p:sp>
    </p:spTree>
    <p:extLst>
      <p:ext uri="{BB962C8B-B14F-4D97-AF65-F5344CB8AC3E}">
        <p14:creationId xmlns:p14="http://schemas.microsoft.com/office/powerpoint/2010/main" val="17497169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5D90FD6-C511-40CA-9F85-0EFEFEE69F24}" type="datetimeFigureOut">
              <a:rPr lang="en-US" smtClean="0"/>
              <a:t>31/10/2023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84E060-EE7F-409A-A7D2-4F1461068D71}" type="slidenum">
              <a:rPr lang="en-US" smtClean="0"/>
              <a:t>‹#›</a:t>
            </a:fld>
            <a:endParaRPr lang="en-US"/>
          </a:p>
        </p:txBody>
      </p:sp>
    </p:spTree>
    <p:extLst>
      <p:ext uri="{BB962C8B-B14F-4D97-AF65-F5344CB8AC3E}">
        <p14:creationId xmlns:p14="http://schemas.microsoft.com/office/powerpoint/2010/main" val="41044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5D90FD6-C511-40CA-9F85-0EFEFEE69F24}" type="datetimeFigureOut">
              <a:rPr lang="en-US" smtClean="0"/>
              <a:t>31/10/2023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84E060-EE7F-409A-A7D2-4F1461068D71}" type="slidenum">
              <a:rPr lang="en-US" smtClean="0"/>
              <a:t>‹#›</a:t>
            </a:fld>
            <a:endParaRPr lang="en-US"/>
          </a:p>
        </p:txBody>
      </p:sp>
    </p:spTree>
    <p:extLst>
      <p:ext uri="{BB962C8B-B14F-4D97-AF65-F5344CB8AC3E}">
        <p14:creationId xmlns:p14="http://schemas.microsoft.com/office/powerpoint/2010/main" val="35900351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5D90FD6-C511-40CA-9F85-0EFEFEE69F24}" type="datetimeFigureOut">
              <a:rPr lang="en-US" smtClean="0"/>
              <a:t>31/10/2023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84E060-EE7F-409A-A7D2-4F1461068D71}" type="slidenum">
              <a:rPr lang="en-US" smtClean="0"/>
              <a:t>‹#›</a:t>
            </a:fld>
            <a:endParaRPr lang="en-US"/>
          </a:p>
        </p:txBody>
      </p:sp>
    </p:spTree>
    <p:extLst>
      <p:ext uri="{BB962C8B-B14F-4D97-AF65-F5344CB8AC3E}">
        <p14:creationId xmlns:p14="http://schemas.microsoft.com/office/powerpoint/2010/main" val="490056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5D90FD6-C511-40CA-9F85-0EFEFEE69F24}" type="datetimeFigureOut">
              <a:rPr lang="en-US" smtClean="0"/>
              <a:t>31/10/2023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C84E060-EE7F-409A-A7D2-4F1461068D71}" type="slidenum">
              <a:rPr lang="en-US" smtClean="0"/>
              <a:t>‹#›</a:t>
            </a:fld>
            <a:endParaRPr lang="en-US"/>
          </a:p>
        </p:txBody>
      </p:sp>
    </p:spTree>
    <p:extLst>
      <p:ext uri="{BB962C8B-B14F-4D97-AF65-F5344CB8AC3E}">
        <p14:creationId xmlns:p14="http://schemas.microsoft.com/office/powerpoint/2010/main" val="35662946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5D90FD6-C511-40CA-9F85-0EFEFEE69F24}" type="datetimeFigureOut">
              <a:rPr lang="en-US" smtClean="0"/>
              <a:t>31/10/2023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C84E060-EE7F-409A-A7D2-4F1461068D71}" type="slidenum">
              <a:rPr lang="en-US" smtClean="0"/>
              <a:t>‹#›</a:t>
            </a:fld>
            <a:endParaRPr lang="en-US"/>
          </a:p>
        </p:txBody>
      </p:sp>
    </p:spTree>
    <p:extLst>
      <p:ext uri="{BB962C8B-B14F-4D97-AF65-F5344CB8AC3E}">
        <p14:creationId xmlns:p14="http://schemas.microsoft.com/office/powerpoint/2010/main" val="39989151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D90FD6-C511-40CA-9F85-0EFEFEE69F24}" type="datetimeFigureOut">
              <a:rPr lang="en-US" smtClean="0"/>
              <a:t>31/10/2023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C84E060-EE7F-409A-A7D2-4F1461068D71}" type="slidenum">
              <a:rPr lang="en-US" smtClean="0"/>
              <a:t>‹#›</a:t>
            </a:fld>
            <a:endParaRPr lang="en-US"/>
          </a:p>
        </p:txBody>
      </p:sp>
    </p:spTree>
    <p:extLst>
      <p:ext uri="{BB962C8B-B14F-4D97-AF65-F5344CB8AC3E}">
        <p14:creationId xmlns:p14="http://schemas.microsoft.com/office/powerpoint/2010/main" val="28417382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5D90FD6-C511-40CA-9F85-0EFEFEE69F24}" type="datetimeFigureOut">
              <a:rPr lang="en-US" smtClean="0"/>
              <a:t>31/10/2023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84E060-EE7F-409A-A7D2-4F1461068D71}" type="slidenum">
              <a:rPr lang="en-US" smtClean="0"/>
              <a:t>‹#›</a:t>
            </a:fld>
            <a:endParaRPr lang="en-US"/>
          </a:p>
        </p:txBody>
      </p:sp>
    </p:spTree>
    <p:extLst>
      <p:ext uri="{BB962C8B-B14F-4D97-AF65-F5344CB8AC3E}">
        <p14:creationId xmlns:p14="http://schemas.microsoft.com/office/powerpoint/2010/main" val="16265076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5D90FD6-C511-40CA-9F85-0EFEFEE69F24}" type="datetimeFigureOut">
              <a:rPr lang="en-US" smtClean="0"/>
              <a:t>31/10/2023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84E060-EE7F-409A-A7D2-4F1461068D71}" type="slidenum">
              <a:rPr lang="en-US" smtClean="0"/>
              <a:t>‹#›</a:t>
            </a:fld>
            <a:endParaRPr lang="en-US"/>
          </a:p>
        </p:txBody>
      </p:sp>
    </p:spTree>
    <p:extLst>
      <p:ext uri="{BB962C8B-B14F-4D97-AF65-F5344CB8AC3E}">
        <p14:creationId xmlns:p14="http://schemas.microsoft.com/office/powerpoint/2010/main" val="21704471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D90FD6-C511-40CA-9F85-0EFEFEE69F24}" type="datetimeFigureOut">
              <a:rPr lang="en-US" smtClean="0"/>
              <a:t>31/10/2023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84E060-EE7F-409A-A7D2-4F1461068D71}" type="slidenum">
              <a:rPr lang="en-US" smtClean="0"/>
              <a:t>‹#›</a:t>
            </a:fld>
            <a:endParaRPr lang="en-US"/>
          </a:p>
        </p:txBody>
      </p:sp>
    </p:spTree>
    <p:extLst>
      <p:ext uri="{BB962C8B-B14F-4D97-AF65-F5344CB8AC3E}">
        <p14:creationId xmlns:p14="http://schemas.microsoft.com/office/powerpoint/2010/main" val="14106819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0"/>
            <a:ext cx="9144000" cy="2387600"/>
          </a:xfrm>
        </p:spPr>
        <p:txBody>
          <a:bodyPr>
            <a:normAutofit/>
          </a:bodyPr>
          <a:lstStyle/>
          <a:p>
            <a:r>
              <a:rPr lang="en-US" sz="4800" dirty="0" err="1" smtClean="0">
                <a:latin typeface="Times New Roman" panose="02020603050405020304" pitchFamily="18" charset="0"/>
                <a:cs typeface="Times New Roman" panose="02020603050405020304" pitchFamily="18" charset="0"/>
              </a:rPr>
              <a:t>Vivekanand</a:t>
            </a:r>
            <a:r>
              <a:rPr lang="en-US" sz="4800" dirty="0" smtClean="0">
                <a:latin typeface="Times New Roman" panose="02020603050405020304" pitchFamily="18" charset="0"/>
                <a:cs typeface="Times New Roman" panose="02020603050405020304" pitchFamily="18" charset="0"/>
              </a:rPr>
              <a:t> College, Kolhapur</a:t>
            </a:r>
            <a:br>
              <a:rPr lang="en-US" sz="4800" dirty="0" smtClean="0">
                <a:latin typeface="Times New Roman" panose="02020603050405020304" pitchFamily="18" charset="0"/>
                <a:cs typeface="Times New Roman" panose="02020603050405020304" pitchFamily="18" charset="0"/>
              </a:rPr>
            </a:br>
            <a:r>
              <a:rPr lang="en-US" sz="4800" dirty="0" smtClean="0">
                <a:latin typeface="Times New Roman" panose="02020603050405020304" pitchFamily="18" charset="0"/>
                <a:cs typeface="Times New Roman" panose="02020603050405020304" pitchFamily="18" charset="0"/>
              </a:rPr>
              <a:t>(Empowered Autonomous) </a:t>
            </a:r>
            <a:endParaRPr lang="en-US" sz="4800"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524000" y="3002507"/>
            <a:ext cx="9144000" cy="2255293"/>
          </a:xfrm>
        </p:spPr>
        <p:txBody>
          <a:bodyPr>
            <a:normAutofit/>
          </a:bodyPr>
          <a:lstStyle/>
          <a:p>
            <a:pPr algn="l"/>
            <a:r>
              <a:rPr lang="en-US" dirty="0" smtClean="0">
                <a:latin typeface="Times New Roman" panose="02020603050405020304" pitchFamily="18" charset="0"/>
                <a:cs typeface="Times New Roman" panose="02020603050405020304" pitchFamily="18" charset="0"/>
              </a:rPr>
              <a:t>Name of the Subject: Fundamentals of Entrepreneurship Semester III</a:t>
            </a:r>
          </a:p>
          <a:p>
            <a:pPr algn="l"/>
            <a:r>
              <a:rPr lang="en-US" dirty="0" smtClean="0">
                <a:latin typeface="Times New Roman" panose="02020603050405020304" pitchFamily="18" charset="0"/>
                <a:cs typeface="Times New Roman" panose="02020603050405020304" pitchFamily="18" charset="0"/>
              </a:rPr>
              <a:t>Name of the Topic:</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Incubation Centers</a:t>
            </a:r>
          </a:p>
          <a:p>
            <a:pPr algn="l"/>
            <a:r>
              <a:rPr lang="en-US" dirty="0" smtClean="0">
                <a:latin typeface="Times New Roman" panose="02020603050405020304" pitchFamily="18" charset="0"/>
                <a:cs typeface="Times New Roman" panose="02020603050405020304" pitchFamily="18" charset="0"/>
              </a:rPr>
              <a:t>Name of the Teacher:	Mr. Satish </a:t>
            </a:r>
            <a:r>
              <a:rPr lang="en-US" dirty="0" err="1" smtClean="0">
                <a:latin typeface="Times New Roman" panose="02020603050405020304" pitchFamily="18" charset="0"/>
                <a:cs typeface="Times New Roman" panose="02020603050405020304" pitchFamily="18" charset="0"/>
              </a:rPr>
              <a:t>Nishikant</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Chavan</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907163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lstStyle/>
          <a:p>
            <a:pPr algn="ctr"/>
            <a:r>
              <a:rPr lang="en-US" dirty="0" smtClean="0">
                <a:latin typeface="Cambria" panose="02040503050406030204" pitchFamily="18" charset="0"/>
              </a:rPr>
              <a:t>Incubation Centre</a:t>
            </a:r>
            <a:endParaRPr lang="en-US" dirty="0">
              <a:latin typeface="Cambria" panose="02040503050406030204" pitchFamily="18" charset="0"/>
            </a:endParaRPr>
          </a:p>
        </p:txBody>
      </p:sp>
      <p:sp>
        <p:nvSpPr>
          <p:cNvPr id="3" name="Content Placeholder 2"/>
          <p:cNvSpPr>
            <a:spLocks noGrp="1"/>
          </p:cNvSpPr>
          <p:nvPr>
            <p:ph idx="1"/>
          </p:nvPr>
        </p:nvSpPr>
        <p:spPr>
          <a:xfrm>
            <a:off x="-1" y="1119116"/>
            <a:ext cx="12192001" cy="5738884"/>
          </a:xfrm>
        </p:spPr>
        <p:txBody>
          <a:bodyPr/>
          <a:lstStyle/>
          <a:p>
            <a:pPr marL="0" indent="0">
              <a:buNone/>
            </a:pPr>
            <a:r>
              <a:rPr lang="en-US" dirty="0" smtClean="0">
                <a:latin typeface="Cambria" panose="02040503050406030204" pitchFamily="18" charset="0"/>
              </a:rPr>
              <a:t>Introduction:</a:t>
            </a:r>
          </a:p>
          <a:p>
            <a:pPr marL="0" indent="0">
              <a:buNone/>
            </a:pPr>
            <a:r>
              <a:rPr lang="en-US" dirty="0" smtClean="0">
                <a:latin typeface="Cambria" panose="02040503050406030204" pitchFamily="18" charset="0"/>
              </a:rPr>
              <a:t>		In the context of entrepreneurship, incubation means to support the startups in their initial period and help them enroot in market. By 2014 there were 3100 startups which reached at 4750 in 2016. But out of every 10 startups 9 failed because of lack of guidance and support at initial level. Therefore incubation centers are required. </a:t>
            </a:r>
          </a:p>
          <a:p>
            <a:pPr marL="0" indent="0">
              <a:buNone/>
            </a:pPr>
            <a:r>
              <a:rPr lang="en-US" dirty="0">
                <a:latin typeface="Cambria" panose="02040503050406030204" pitchFamily="18" charset="0"/>
              </a:rPr>
              <a:t>		</a:t>
            </a:r>
            <a:r>
              <a:rPr lang="en-US" dirty="0" smtClean="0">
                <a:latin typeface="Cambria" panose="02040503050406030204" pitchFamily="18" charset="0"/>
              </a:rPr>
              <a:t>There are more than 140 incubators in India, but its very less in comparison to the numbers of incubator centers in other countries e.g. 1500 + in USA, 24000+ in China. Thus we can understand the importance of Incubation centers.</a:t>
            </a:r>
            <a:endParaRPr lang="en-US" dirty="0">
              <a:latin typeface="Cambria" panose="02040503050406030204" pitchFamily="18" charset="0"/>
            </a:endParaRPr>
          </a:p>
        </p:txBody>
      </p:sp>
    </p:spTree>
    <p:extLst>
      <p:ext uri="{BB962C8B-B14F-4D97-AF65-F5344CB8AC3E}">
        <p14:creationId xmlns:p14="http://schemas.microsoft.com/office/powerpoint/2010/main" val="17615737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mbria" panose="02040503050406030204" pitchFamily="18" charset="0"/>
              </a:rPr>
              <a:t>Types of Incubators</a:t>
            </a:r>
            <a:endParaRPr lang="en-US" dirty="0">
              <a:latin typeface="Cambria" panose="02040503050406030204" pitchFamily="18" charset="0"/>
            </a:endParaRPr>
          </a:p>
        </p:txBody>
      </p:sp>
      <p:sp>
        <p:nvSpPr>
          <p:cNvPr id="3" name="Content Placeholder 2"/>
          <p:cNvSpPr>
            <a:spLocks noGrp="1"/>
          </p:cNvSpPr>
          <p:nvPr>
            <p:ph idx="1"/>
          </p:nvPr>
        </p:nvSpPr>
        <p:spPr/>
        <p:txBody>
          <a:bodyPr/>
          <a:lstStyle/>
          <a:p>
            <a:pPr marL="0" indent="0">
              <a:buNone/>
            </a:pPr>
            <a:r>
              <a:rPr lang="en-US" dirty="0" smtClean="0">
                <a:latin typeface="Cambria" panose="02040503050406030204" pitchFamily="18" charset="0"/>
              </a:rPr>
              <a:t>	According to NBIA there are five types of Incubators:</a:t>
            </a:r>
          </a:p>
          <a:p>
            <a:pPr marL="0" indent="0">
              <a:buNone/>
            </a:pPr>
            <a:r>
              <a:rPr lang="en-US" dirty="0">
                <a:latin typeface="Cambria" panose="02040503050406030204" pitchFamily="18" charset="0"/>
              </a:rPr>
              <a:t>	</a:t>
            </a:r>
            <a:r>
              <a:rPr lang="en-US" dirty="0" smtClean="0">
                <a:latin typeface="Cambria" panose="02040503050406030204" pitchFamily="18" charset="0"/>
              </a:rPr>
              <a:t>1. Academic Institution</a:t>
            </a:r>
          </a:p>
          <a:p>
            <a:pPr marL="0" indent="0">
              <a:buNone/>
            </a:pPr>
            <a:r>
              <a:rPr lang="en-US" dirty="0">
                <a:latin typeface="Cambria" panose="02040503050406030204" pitchFamily="18" charset="0"/>
              </a:rPr>
              <a:t>	</a:t>
            </a:r>
            <a:r>
              <a:rPr lang="en-US" dirty="0" smtClean="0">
                <a:latin typeface="Cambria" panose="02040503050406030204" pitchFamily="18" charset="0"/>
              </a:rPr>
              <a:t>2. Non profit organization</a:t>
            </a:r>
          </a:p>
          <a:p>
            <a:pPr marL="0" indent="0">
              <a:buNone/>
            </a:pPr>
            <a:r>
              <a:rPr lang="en-US" dirty="0">
                <a:latin typeface="Cambria" panose="02040503050406030204" pitchFamily="18" charset="0"/>
              </a:rPr>
              <a:t>	</a:t>
            </a:r>
            <a:r>
              <a:rPr lang="en-US" dirty="0" smtClean="0">
                <a:latin typeface="Cambria" panose="02040503050406030204" pitchFamily="18" charset="0"/>
              </a:rPr>
              <a:t>3. Property development venture</a:t>
            </a:r>
          </a:p>
          <a:p>
            <a:pPr marL="0" indent="0">
              <a:buNone/>
            </a:pPr>
            <a:r>
              <a:rPr lang="en-US" dirty="0">
                <a:latin typeface="Cambria" panose="02040503050406030204" pitchFamily="18" charset="0"/>
              </a:rPr>
              <a:t>	</a:t>
            </a:r>
            <a:r>
              <a:rPr lang="en-US" dirty="0" smtClean="0">
                <a:latin typeface="Cambria" panose="02040503050406030204" pitchFamily="18" charset="0"/>
              </a:rPr>
              <a:t>4. Venture capital fund</a:t>
            </a:r>
          </a:p>
          <a:p>
            <a:pPr marL="0" indent="0">
              <a:buNone/>
            </a:pPr>
            <a:r>
              <a:rPr lang="en-US" dirty="0">
                <a:latin typeface="Cambria" panose="02040503050406030204" pitchFamily="18" charset="0"/>
              </a:rPr>
              <a:t>	</a:t>
            </a:r>
            <a:r>
              <a:rPr lang="en-US" dirty="0" smtClean="0">
                <a:latin typeface="Cambria" panose="02040503050406030204" pitchFamily="18" charset="0"/>
              </a:rPr>
              <a:t>5. Or any other combination of above.</a:t>
            </a:r>
            <a:endParaRPr lang="en-US" dirty="0">
              <a:latin typeface="Cambria" panose="02040503050406030204" pitchFamily="18" charset="0"/>
            </a:endParaRPr>
          </a:p>
        </p:txBody>
      </p:sp>
    </p:spTree>
    <p:extLst>
      <p:ext uri="{BB962C8B-B14F-4D97-AF65-F5344CB8AC3E}">
        <p14:creationId xmlns:p14="http://schemas.microsoft.com/office/powerpoint/2010/main" val="10883834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mbria" panose="02040503050406030204" pitchFamily="18" charset="0"/>
              </a:rPr>
              <a:t>Importance of Incubators</a:t>
            </a:r>
            <a:endParaRPr lang="en-US" dirty="0">
              <a:latin typeface="Cambria" panose="02040503050406030204" pitchFamily="18" charset="0"/>
            </a:endParaRPr>
          </a:p>
        </p:txBody>
      </p:sp>
      <p:sp>
        <p:nvSpPr>
          <p:cNvPr id="3" name="Content Placeholder 2"/>
          <p:cNvSpPr>
            <a:spLocks noGrp="1"/>
          </p:cNvSpPr>
          <p:nvPr>
            <p:ph idx="1"/>
          </p:nvPr>
        </p:nvSpPr>
        <p:spPr>
          <a:xfrm>
            <a:off x="838200" y="1825624"/>
            <a:ext cx="10515600" cy="5032375"/>
          </a:xfrm>
        </p:spPr>
        <p:txBody>
          <a:bodyPr>
            <a:normAutofit fontScale="92500" lnSpcReduction="10000"/>
          </a:bodyPr>
          <a:lstStyle/>
          <a:p>
            <a:pPr marL="0" indent="0">
              <a:buNone/>
            </a:pPr>
            <a:r>
              <a:rPr lang="en-US" dirty="0" smtClean="0">
                <a:latin typeface="Cambria" panose="02040503050406030204" pitchFamily="18" charset="0"/>
              </a:rPr>
              <a:t>1. Help in initial period.</a:t>
            </a:r>
          </a:p>
          <a:p>
            <a:pPr marL="0" indent="0">
              <a:buNone/>
            </a:pPr>
            <a:r>
              <a:rPr lang="en-US" dirty="0" smtClean="0">
                <a:latin typeface="Cambria" panose="02040503050406030204" pitchFamily="18" charset="0"/>
              </a:rPr>
              <a:t>2. Making Entrepreneurs competent.</a:t>
            </a:r>
          </a:p>
          <a:p>
            <a:pPr marL="0" indent="0">
              <a:buNone/>
            </a:pPr>
            <a:r>
              <a:rPr lang="en-US" dirty="0" smtClean="0">
                <a:latin typeface="Cambria" panose="02040503050406030204" pitchFamily="18" charset="0"/>
              </a:rPr>
              <a:t>3. Helpful in procurement of capital and financial management.</a:t>
            </a:r>
          </a:p>
          <a:p>
            <a:pPr marL="0" indent="0">
              <a:buNone/>
            </a:pPr>
            <a:r>
              <a:rPr lang="en-US" dirty="0" smtClean="0">
                <a:latin typeface="Cambria" panose="02040503050406030204" pitchFamily="18" charset="0"/>
              </a:rPr>
              <a:t>4. Helpful to expand network and connectivity / relations.</a:t>
            </a:r>
          </a:p>
          <a:p>
            <a:pPr marL="0" indent="0">
              <a:buNone/>
            </a:pPr>
            <a:r>
              <a:rPr lang="en-US" dirty="0" smtClean="0">
                <a:latin typeface="Cambria" panose="02040503050406030204" pitchFamily="18" charset="0"/>
              </a:rPr>
              <a:t>5. Mentoring to avoid Mistakes.</a:t>
            </a:r>
          </a:p>
          <a:p>
            <a:pPr marL="0" indent="0">
              <a:buNone/>
            </a:pPr>
            <a:r>
              <a:rPr lang="en-US" dirty="0" smtClean="0">
                <a:latin typeface="Cambria" panose="02040503050406030204" pitchFamily="18" charset="0"/>
              </a:rPr>
              <a:t>6. Comprehensive Business training.</a:t>
            </a:r>
          </a:p>
          <a:p>
            <a:pPr marL="0" indent="0">
              <a:buNone/>
            </a:pPr>
            <a:r>
              <a:rPr lang="en-US" dirty="0" smtClean="0">
                <a:latin typeface="Cambria" panose="02040503050406030204" pitchFamily="18" charset="0"/>
              </a:rPr>
              <a:t>7. Synergy.</a:t>
            </a:r>
          </a:p>
          <a:p>
            <a:pPr marL="0" indent="0">
              <a:buNone/>
            </a:pPr>
            <a:r>
              <a:rPr lang="en-US" dirty="0" smtClean="0">
                <a:latin typeface="Cambria" panose="02040503050406030204" pitchFamily="18" charset="0"/>
              </a:rPr>
              <a:t>8. Creation of long lasting Jobs.</a:t>
            </a:r>
          </a:p>
          <a:p>
            <a:pPr marL="0" indent="0">
              <a:buNone/>
            </a:pPr>
            <a:r>
              <a:rPr lang="en-US" dirty="0" smtClean="0">
                <a:latin typeface="Cambria" panose="02040503050406030204" pitchFamily="18" charset="0"/>
              </a:rPr>
              <a:t>9. Make available different resources.</a:t>
            </a:r>
          </a:p>
          <a:p>
            <a:pPr marL="0" indent="0">
              <a:buNone/>
            </a:pPr>
            <a:r>
              <a:rPr lang="en-US" dirty="0" smtClean="0">
                <a:latin typeface="Cambria" panose="02040503050406030204" pitchFamily="18" charset="0"/>
              </a:rPr>
              <a:t>10. Technical Advice and Guidance.</a:t>
            </a:r>
          </a:p>
          <a:p>
            <a:pPr marL="0" indent="0">
              <a:buNone/>
            </a:pPr>
            <a:r>
              <a:rPr lang="en-US" dirty="0" smtClean="0">
                <a:latin typeface="Cambria" panose="02040503050406030204" pitchFamily="18" charset="0"/>
              </a:rPr>
              <a:t>11. Helpful for Economic Growth.</a:t>
            </a:r>
            <a:endParaRPr lang="en-US" dirty="0">
              <a:latin typeface="Cambria" panose="02040503050406030204" pitchFamily="18" charset="0"/>
            </a:endParaRPr>
          </a:p>
        </p:txBody>
      </p:sp>
    </p:spTree>
    <p:extLst>
      <p:ext uri="{BB962C8B-B14F-4D97-AF65-F5344CB8AC3E}">
        <p14:creationId xmlns:p14="http://schemas.microsoft.com/office/powerpoint/2010/main" val="249901829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110</Words>
  <Application>Microsoft Office PowerPoint</Application>
  <PresentationFormat>Widescreen</PresentationFormat>
  <Paragraphs>27</Paragraphs>
  <Slides>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Arial</vt:lpstr>
      <vt:lpstr>Calibri</vt:lpstr>
      <vt:lpstr>Calibri Light</vt:lpstr>
      <vt:lpstr>Cambria</vt:lpstr>
      <vt:lpstr>Times New Roman</vt:lpstr>
      <vt:lpstr>Office Theme</vt:lpstr>
      <vt:lpstr>Vivekanand College, Kolhapur (Empowered Autonomous) </vt:lpstr>
      <vt:lpstr>Incubation Centre</vt:lpstr>
      <vt:lpstr>Types of Incubators</vt:lpstr>
      <vt:lpstr>Importance of Incubators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Vivekanand College, Kolhapur (Empowered Autonomous) </dc:title>
  <dc:creator>Satish</dc:creator>
  <cp:lastModifiedBy>Satish</cp:lastModifiedBy>
  <cp:revision>2</cp:revision>
  <dcterms:created xsi:type="dcterms:W3CDTF">2023-10-31T02:38:55Z</dcterms:created>
  <dcterms:modified xsi:type="dcterms:W3CDTF">2023-10-31T02:43:40Z</dcterms:modified>
</cp:coreProperties>
</file>