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9" r:id="rId4"/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F3AF7-51BE-405F-8DF6-D10656294DB8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C085-A62B-46D8-9AE4-92E58F9B3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9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C085-A62B-46D8-9AE4-92E58F9B3F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1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7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7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1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5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01A9F-D32E-4CF0-A9F8-09AA4B1F2C03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0616-A9F1-4ADF-A488-45071D77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Vivekanand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College, Kolhapur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(Empowered Autonomous)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02507"/>
            <a:ext cx="9144000" cy="225529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Subject: Fundamentals of Entrepreneurship 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Topic: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 Small and Medium Enterprises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Teacher:	Mr. Satish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Nishikant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Chavan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6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937" y="668740"/>
            <a:ext cx="7820167" cy="567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4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INTRODUCTION OF MSME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 The MSME sector constitutes an important part of Indian Economy. It is regarded as backbone of development and engine for economic Development. It plays a crucial role in employment generation. According to the report of NSS in 2015-16 there were around 633.8 L unincorporated non-agriculture enterprises in the country providing jobs to 11.10 Cr people out of which 360.42 L in manufacturing sector and remaining in service sector. Another importance of MSME’s is that they act as a supporting industry to many large Industries. Its role has increased in the mission of Make in India. Hence the role of MSME in Job creation and industrialization has become a boon to the country.</a:t>
            </a:r>
          </a:p>
        </p:txBody>
      </p:sp>
    </p:spTree>
    <p:extLst>
      <p:ext uri="{BB962C8B-B14F-4D97-AF65-F5344CB8AC3E}">
        <p14:creationId xmlns:p14="http://schemas.microsoft.com/office/powerpoint/2010/main" val="33775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MSME CLASSIFICATION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https://www.jagranjosh.com/imported/images/E/GK/msme-definition-20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4" y="1690688"/>
            <a:ext cx="10413242" cy="484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81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IMPORTANCE OF MSME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7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1. Creates large amount of Employment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2. Help in export promotion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3. Helps in maintaining economic stability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4. Low – cost wages and overhead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5. Fair distribution of wealth.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6. Simple management structure.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7. Balanced regional development.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8. Use of local resources.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9. Capital mobilization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10. Stimulates Entrepreneurship Development.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2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Problems of MSME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Insufficiency of credit from banks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Tuff Competition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Low quality Infrastructure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Shortage of Raw Material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Problem of advance technology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Lack of marketing channel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Underutilization of the capacity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Problem of recovery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Initial obstacles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Institutional Obstacles.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94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Remedies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Equitable distribution of raw material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Provision of adequate finance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Marketing assistance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Industrial Education and training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Provisions of Infrastructural facility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Development of technology and methods of production 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0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842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Steps in formation of </a:t>
            </a:r>
            <a:r>
              <a:rPr lang="en-US" dirty="0">
                <a:latin typeface="Cambria" panose="02040503050406030204" pitchFamily="18" charset="0"/>
              </a:rPr>
              <a:t>S</a:t>
            </a:r>
            <a:r>
              <a:rPr lang="en-US" dirty="0" smtClean="0">
                <a:latin typeface="Cambria" panose="02040503050406030204" pitchFamily="18" charset="0"/>
              </a:rPr>
              <a:t>mall Enterprises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514520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Identification of business opportunity</a:t>
            </a:r>
          </a:p>
          <a:p>
            <a:pPr marL="0" indent="0" algn="ctr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Generation of Business Idea</a:t>
            </a:r>
          </a:p>
          <a:p>
            <a:pPr marL="0" indent="0" algn="ctr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Feasibility study</a:t>
            </a:r>
          </a:p>
          <a:p>
            <a:pPr marL="0" indent="0" algn="ctr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Preparation of business plan</a:t>
            </a:r>
          </a:p>
          <a:p>
            <a:pPr marL="0" indent="0" algn="ctr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Location</a:t>
            </a:r>
          </a:p>
          <a:p>
            <a:pPr marL="0" indent="0" algn="ctr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Clearance</a:t>
            </a:r>
          </a:p>
          <a:p>
            <a:pPr marL="0" indent="0" algn="ctr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Permits required</a:t>
            </a:r>
          </a:p>
          <a:p>
            <a:pPr marL="0" indent="0" algn="ctr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Licensing and Registration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5991367" y="1690688"/>
            <a:ext cx="313899" cy="438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005015" y="2388360"/>
            <a:ext cx="300251" cy="411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991366" y="3125338"/>
            <a:ext cx="300251" cy="35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005014" y="3739487"/>
            <a:ext cx="300251" cy="436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005016" y="4420144"/>
            <a:ext cx="286602" cy="465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005016" y="5116181"/>
            <a:ext cx="286602" cy="479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005015" y="5825866"/>
            <a:ext cx="286602" cy="424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6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301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Office Theme</vt:lpstr>
      <vt:lpstr>Vivekanand College, Kolhapur (Empowered Autonomous) </vt:lpstr>
      <vt:lpstr>PowerPoint Presentation</vt:lpstr>
      <vt:lpstr>INTRODUCTION OF MSME</vt:lpstr>
      <vt:lpstr>MSME CLASSIFICATION</vt:lpstr>
      <vt:lpstr>IMPORTANCE OF MSME</vt:lpstr>
      <vt:lpstr>Problems of MSME</vt:lpstr>
      <vt:lpstr>Remedies</vt:lpstr>
      <vt:lpstr>Steps in formation of Small Enterprises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</cp:lastModifiedBy>
  <cp:revision>13</cp:revision>
  <dcterms:created xsi:type="dcterms:W3CDTF">2023-02-05T14:26:33Z</dcterms:created>
  <dcterms:modified xsi:type="dcterms:W3CDTF">2023-10-31T02:43:12Z</dcterms:modified>
</cp:coreProperties>
</file>