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6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1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5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9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6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3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5584F-64EA-4DA1-BBC3-1AAC739A40EA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5F88D-7256-4A0C-BFF7-40B02FA2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7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dupmitra.i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Vivekanand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College,Kolhapur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(Empowered Autonomous)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02507"/>
            <a:ext cx="9144000" cy="2255293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Subject: Fundamentals of Entrepreneurship Semester III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Topic:	</a:t>
            </a:r>
            <a:r>
              <a:rPr lang="en-US" dirty="0" smtClean="0">
                <a:latin typeface="Cambria" panose="02040503050406030204" pitchFamily="18" charset="0"/>
                <a:cs typeface="Arial" panose="020B0604020202020204" pitchFamily="34" charset="0"/>
              </a:rPr>
              <a:t>Stand</a:t>
            </a:r>
            <a:r>
              <a:rPr lang="en-US" dirty="0" smtClean="0">
                <a:latin typeface="Cambria" panose="02040503050406030204" pitchFamily="18" charset="0"/>
              </a:rPr>
              <a:t> Up India Scheme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Teacher:	Mr. Satish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Nishikant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Chavan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5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65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  <a:cs typeface="Arial" panose="020B0604020202020204" pitchFamily="34" charset="0"/>
              </a:rPr>
              <a:t>Stand</a:t>
            </a:r>
            <a:r>
              <a:rPr lang="en-US" dirty="0" smtClean="0">
                <a:latin typeface="Cambria" panose="02040503050406030204" pitchFamily="18" charset="0"/>
              </a:rPr>
              <a:t> Up India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	This scheme was launched by GoI on 5</a:t>
            </a:r>
            <a:r>
              <a:rPr lang="en-US" baseline="30000" dirty="0" smtClean="0">
                <a:latin typeface="Cambria" panose="02040503050406030204" pitchFamily="18" charset="0"/>
              </a:rPr>
              <a:t>th</a:t>
            </a:r>
            <a:r>
              <a:rPr lang="en-US" dirty="0" smtClean="0">
                <a:latin typeface="Cambria" panose="02040503050406030204" pitchFamily="18" charset="0"/>
              </a:rPr>
              <a:t> April,2016. This scheme was mostly Initiated to support entrepreneurship amongst women and SC &amp; ST communities. It provides financial support to above said category of population. Major difference between this scheme and Startup India is that the in the earlier is meant for women, people from SC &amp; ST category while Start up is meant for anyone.  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AutoShape 2" descr="Stand Up India scheme: an initiative to empower SC, ST and women  entrepreneurs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Features:-</a:t>
            </a:r>
          </a:p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Lone of amount 10 L to 1 Cr is provided under this scheme.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Banks have to ensure that a </a:t>
            </a:r>
            <a:r>
              <a:rPr lang="en-US" dirty="0" err="1" smtClean="0">
                <a:latin typeface="Cambria" panose="02040503050406030204" pitchFamily="18" charset="0"/>
              </a:rPr>
              <a:t>dalit</a:t>
            </a:r>
            <a:r>
              <a:rPr lang="en-US" dirty="0" smtClean="0">
                <a:latin typeface="Cambria" panose="02040503050406030204" pitchFamily="18" charset="0"/>
              </a:rPr>
              <a:t> person / tribal / women will  be given loan.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Loans should be  provided against no security. But government takes the responsibility of these loans.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Loans are provided to new projects, known as Greenfield projects. List of </a:t>
            </a:r>
            <a:r>
              <a:rPr lang="en-US" dirty="0">
                <a:latin typeface="Cambria" panose="02040503050406030204" pitchFamily="18" charset="0"/>
              </a:rPr>
              <a:t>G</a:t>
            </a:r>
            <a:r>
              <a:rPr lang="en-US" dirty="0" smtClean="0">
                <a:latin typeface="Cambria" panose="02040503050406030204" pitchFamily="18" charset="0"/>
              </a:rPr>
              <a:t>reen field projects is declared by the government.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</a:rPr>
              <a:t>Manufacturing – Fish processing, </a:t>
            </a:r>
            <a:r>
              <a:rPr lang="en-US" dirty="0" err="1" smtClean="0">
                <a:latin typeface="Cambria" panose="02040503050406030204" pitchFamily="18" charset="0"/>
              </a:rPr>
              <a:t>Zari</a:t>
            </a:r>
            <a:r>
              <a:rPr lang="en-US" dirty="0" smtClean="0">
                <a:latin typeface="Cambria" panose="02040503050406030204" pitchFamily="18" charset="0"/>
              </a:rPr>
              <a:t> work/Cotton weaving, LPG/CNG 	bottling or filling.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</a:rPr>
              <a:t>Services – Tutoring services, Book Keeping and Auditing, Repairs etc.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</a:rPr>
              <a:t>Trade – Different retailing activities.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  <a:r>
              <a:rPr lang="en-US" dirty="0" smtClean="0">
                <a:latin typeface="Cambria" panose="02040503050406030204" pitchFamily="18" charset="0"/>
              </a:rPr>
              <a:t>Loans are also given to the businesses which are new and have not 	completed 5 years.</a:t>
            </a:r>
          </a:p>
        </p:txBody>
      </p:sp>
    </p:spTree>
    <p:extLst>
      <p:ext uri="{BB962C8B-B14F-4D97-AF65-F5344CB8AC3E}">
        <p14:creationId xmlns:p14="http://schemas.microsoft.com/office/powerpoint/2010/main" val="7957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-1"/>
            <a:ext cx="12192001" cy="6858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5. Bank charges interest rate inclusive of Basic lending rate and 3 basic points.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6. Loans provide for maximum 7 years.(Excluding moratorium period of 18 </a:t>
            </a:r>
            <a:r>
              <a:rPr lang="en-US" dirty="0" err="1" smtClean="0">
                <a:latin typeface="Cambria" panose="02040503050406030204" pitchFamily="18" charset="0"/>
              </a:rPr>
              <a:t>mths</a:t>
            </a:r>
            <a:r>
              <a:rPr lang="en-US" dirty="0" smtClean="0">
                <a:latin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7. Loans are not given to persons having bad CIBIL (Credit Information Bureau(India) Limited). CIBIL is an organization which collects and stores information of credit done by different borrowers.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8. Loan is disbursed in the manner of CC or Term Loan.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9. For getting loan Margin requirement of 25% of loan amount is to be deposited in bank. However if the borrower does not have the same he is allowed to deposit 10% and 15 % is deposited by the government.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10. Banks also finance working capital requirements.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11. </a:t>
            </a:r>
            <a:r>
              <a:rPr lang="en-US" dirty="0" err="1" smtClean="0">
                <a:latin typeface="Cambria" panose="02040503050406030204" pitchFamily="18" charset="0"/>
              </a:rPr>
              <a:t>Rupay</a:t>
            </a:r>
            <a:r>
              <a:rPr lang="en-US" dirty="0" smtClean="0">
                <a:latin typeface="Cambria" panose="02040503050406030204" pitchFamily="18" charset="0"/>
              </a:rPr>
              <a:t> card is provided for making withdrawals.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12. Automated licensing and loan sanctioning system is available which facilitates easy access to loan.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13. Online portal is developed for registration process.</a:t>
            </a:r>
          </a:p>
        </p:txBody>
      </p:sp>
    </p:spTree>
    <p:extLst>
      <p:ext uri="{BB962C8B-B14F-4D97-AF65-F5344CB8AC3E}">
        <p14:creationId xmlns:p14="http://schemas.microsoft.com/office/powerpoint/2010/main" val="11046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mtClean="0">
                <a:latin typeface="Cambria" panose="02040503050406030204" pitchFamily="18" charset="0"/>
              </a:rPr>
              <a:t>14</a:t>
            </a:r>
            <a:r>
              <a:rPr lang="en-US" dirty="0" smtClean="0">
                <a:latin typeface="Cambria" panose="02040503050406030204" pitchFamily="18" charset="0"/>
              </a:rPr>
              <a:t>. Application for loan can be made to any branch of bank. Or contact through SIDBI’S portal (</a:t>
            </a:r>
            <a:r>
              <a:rPr lang="en-US" dirty="0" smtClean="0">
                <a:latin typeface="Cambria" panose="02040503050406030204" pitchFamily="18" charset="0"/>
                <a:hlinkClick r:id="rId2"/>
              </a:rPr>
              <a:t>www.standupmitra.in</a:t>
            </a:r>
            <a:r>
              <a:rPr lang="en-US" dirty="0" smtClean="0">
                <a:latin typeface="Cambria" panose="02040503050406030204" pitchFamily="18" charset="0"/>
              </a:rPr>
              <a:t>). Or may contact a lead district manager.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15. All necessary documents are required to be submitted.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16. Tax holiday for 3 years is given.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latin typeface="Cambria" panose="02040503050406030204" pitchFamily="18" charset="0"/>
              </a:rPr>
              <a:t>Importance of Standup</a:t>
            </a:r>
          </a:p>
          <a:p>
            <a:pPr marL="0" indent="0" algn="ctr">
              <a:buNone/>
            </a:pPr>
            <a:endParaRPr lang="en-US" sz="4800" dirty="0" smtClean="0">
              <a:latin typeface="Cambria" panose="02040503050406030204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Boon for SC &amp; St Entrepreneurs.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Helpful for women Empowerment.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Income tax Exemptions.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Helpful to reduce Unemployment.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Tailor – made list of greenfield projects.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Financial help for margin money.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Simple process.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Speedy loan sanction scheme.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Withdrawal of loan through ATM.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Connect center near home</a:t>
            </a:r>
          </a:p>
        </p:txBody>
      </p:sp>
    </p:spTree>
    <p:extLst>
      <p:ext uri="{BB962C8B-B14F-4D97-AF65-F5344CB8AC3E}">
        <p14:creationId xmlns:p14="http://schemas.microsoft.com/office/powerpoint/2010/main" val="30911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Times New Roman</vt:lpstr>
      <vt:lpstr>Office Theme</vt:lpstr>
      <vt:lpstr>Vivekanand College,Kolhapur (Empowered Autonomous) </vt:lpstr>
      <vt:lpstr>PowerPoint Presentation</vt:lpstr>
      <vt:lpstr>Stand Up India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Vivekanand College,Kolhapur (Empowered Autonomous) </dc:title>
  <dc:creator>Satish</dc:creator>
  <cp:lastModifiedBy>Satish</cp:lastModifiedBy>
  <cp:revision>3</cp:revision>
  <dcterms:created xsi:type="dcterms:W3CDTF">2023-10-31T02:28:27Z</dcterms:created>
  <dcterms:modified xsi:type="dcterms:W3CDTF">2023-10-31T02:33:13Z</dcterms:modified>
</cp:coreProperties>
</file>