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1"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126BEC-7C81-4E3F-85B0-89A526F7BF1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D071727-0E36-48DB-83F3-54C6FF2AA113}">
      <dgm:prSet phldrT="[Text]"/>
      <dgm:spPr/>
      <dgm:t>
        <a:bodyPr/>
        <a:lstStyle/>
        <a:p>
          <a:r>
            <a:rPr lang="en-US" dirty="0" smtClean="0"/>
            <a:t>Documentation Section</a:t>
          </a:r>
          <a:endParaRPr lang="en-US" dirty="0"/>
        </a:p>
      </dgm:t>
    </dgm:pt>
    <dgm:pt modelId="{202DC67C-53B8-4899-A4AE-8A10684C09C8}" type="parTrans" cxnId="{0F7812C3-49B3-41BB-80CF-9941839F1C08}">
      <dgm:prSet/>
      <dgm:spPr/>
      <dgm:t>
        <a:bodyPr/>
        <a:lstStyle/>
        <a:p>
          <a:endParaRPr lang="en-US"/>
        </a:p>
      </dgm:t>
    </dgm:pt>
    <dgm:pt modelId="{14E26EA3-4E4B-47FF-88E9-0728F99A892F}" type="sibTrans" cxnId="{0F7812C3-49B3-41BB-80CF-9941839F1C08}">
      <dgm:prSet/>
      <dgm:spPr/>
      <dgm:t>
        <a:bodyPr/>
        <a:lstStyle/>
        <a:p>
          <a:endParaRPr lang="en-US"/>
        </a:p>
      </dgm:t>
    </dgm:pt>
    <dgm:pt modelId="{9F060AC0-FA4B-4EF7-AEEC-3A8D0C11BD80}">
      <dgm:prSet phldrT="[Text]"/>
      <dgm:spPr/>
      <dgm:t>
        <a:bodyPr/>
        <a:lstStyle/>
        <a:p>
          <a:r>
            <a:rPr lang="en-US" b="1" dirty="0" smtClean="0"/>
            <a:t>It is </a:t>
          </a:r>
          <a:r>
            <a:rPr lang="en-US" b="1" u="sng" dirty="0" smtClean="0"/>
            <a:t>important  but Optional</a:t>
          </a:r>
          <a:r>
            <a:rPr lang="en-US" b="1" dirty="0" smtClean="0"/>
            <a:t>. It may contain information about program.</a:t>
          </a:r>
          <a:endParaRPr lang="en-US" b="1" dirty="0"/>
        </a:p>
      </dgm:t>
    </dgm:pt>
    <dgm:pt modelId="{02BF7E9D-01C4-4DD5-A47D-8F5D380809F0}" type="parTrans" cxnId="{CCDE654B-04B9-4180-8FEB-181B1EFD75BF}">
      <dgm:prSet/>
      <dgm:spPr/>
      <dgm:t>
        <a:bodyPr/>
        <a:lstStyle/>
        <a:p>
          <a:endParaRPr lang="en-US"/>
        </a:p>
      </dgm:t>
    </dgm:pt>
    <dgm:pt modelId="{3F3D25DA-DF2E-4F45-A611-7D332D2F039F}" type="sibTrans" cxnId="{CCDE654B-04B9-4180-8FEB-181B1EFD75BF}">
      <dgm:prSet/>
      <dgm:spPr/>
      <dgm:t>
        <a:bodyPr/>
        <a:lstStyle/>
        <a:p>
          <a:endParaRPr lang="en-US"/>
        </a:p>
      </dgm:t>
    </dgm:pt>
    <dgm:pt modelId="{98797BAA-C099-447E-B8C3-7AC8B077F2C1}">
      <dgm:prSet phldrT="[Text]"/>
      <dgm:spPr/>
      <dgm:t>
        <a:bodyPr/>
        <a:lstStyle/>
        <a:p>
          <a:r>
            <a:rPr lang="en-US" b="1" dirty="0" smtClean="0"/>
            <a:t> Different types of </a:t>
          </a:r>
          <a:r>
            <a:rPr lang="en-US" b="1" u="sng" dirty="0" smtClean="0"/>
            <a:t>comments</a:t>
          </a:r>
          <a:r>
            <a:rPr lang="en-US" b="1" dirty="0" smtClean="0"/>
            <a:t> are used to provide this information.</a:t>
          </a:r>
          <a:endParaRPr lang="en-US" b="1" dirty="0"/>
        </a:p>
      </dgm:t>
    </dgm:pt>
    <dgm:pt modelId="{512C5B50-8458-4CE3-9C24-15E8B6C2F6F9}" type="parTrans" cxnId="{8765A67B-95D7-45C2-B3C3-FEDD6DD662DF}">
      <dgm:prSet/>
      <dgm:spPr/>
      <dgm:t>
        <a:bodyPr/>
        <a:lstStyle/>
        <a:p>
          <a:endParaRPr lang="en-US"/>
        </a:p>
      </dgm:t>
    </dgm:pt>
    <dgm:pt modelId="{2F601D3B-CCA6-4BC3-9BED-F7332D129C66}" type="sibTrans" cxnId="{8765A67B-95D7-45C2-B3C3-FEDD6DD662DF}">
      <dgm:prSet/>
      <dgm:spPr/>
      <dgm:t>
        <a:bodyPr/>
        <a:lstStyle/>
        <a:p>
          <a:endParaRPr lang="en-US"/>
        </a:p>
      </dgm:t>
    </dgm:pt>
    <dgm:pt modelId="{6A2A0818-EE62-4993-B114-907827D3095B}">
      <dgm:prSet phldrT="[Text]"/>
      <dgm:spPr/>
      <dgm:t>
        <a:bodyPr/>
        <a:lstStyle/>
        <a:p>
          <a:r>
            <a:rPr lang="en-US" dirty="0" smtClean="0"/>
            <a:t>Package Section</a:t>
          </a:r>
          <a:endParaRPr lang="en-US" dirty="0"/>
        </a:p>
      </dgm:t>
    </dgm:pt>
    <dgm:pt modelId="{C1E88854-617D-41CB-8392-BACD1608690F}" type="parTrans" cxnId="{D624A981-5977-4F28-B0D6-961B4607A146}">
      <dgm:prSet/>
      <dgm:spPr/>
      <dgm:t>
        <a:bodyPr/>
        <a:lstStyle/>
        <a:p>
          <a:endParaRPr lang="en-US"/>
        </a:p>
      </dgm:t>
    </dgm:pt>
    <dgm:pt modelId="{48AF76F6-C4AA-411C-97E1-2976C58DDA2B}" type="sibTrans" cxnId="{D624A981-5977-4F28-B0D6-961B4607A146}">
      <dgm:prSet/>
      <dgm:spPr/>
      <dgm:t>
        <a:bodyPr/>
        <a:lstStyle/>
        <a:p>
          <a:endParaRPr lang="en-US"/>
        </a:p>
      </dgm:t>
    </dgm:pt>
    <dgm:pt modelId="{3CCA02A9-11AE-4E46-9DA9-166BBCCFD798}">
      <dgm:prSet phldrT="[Text]"/>
      <dgm:spPr/>
      <dgm:t>
        <a:bodyPr/>
        <a:lstStyle/>
        <a:p>
          <a:r>
            <a:rPr lang="en-US" b="1" dirty="0" smtClean="0"/>
            <a:t>It is also optional section.  </a:t>
          </a:r>
          <a:endParaRPr lang="en-US" b="1" dirty="0"/>
        </a:p>
      </dgm:t>
    </dgm:pt>
    <dgm:pt modelId="{52F17B85-0CB8-4C4A-97F8-3F01BE576A19}" type="parTrans" cxnId="{2B680F6A-1549-49B8-A214-6ACB8B43F434}">
      <dgm:prSet/>
      <dgm:spPr/>
      <dgm:t>
        <a:bodyPr/>
        <a:lstStyle/>
        <a:p>
          <a:endParaRPr lang="en-US"/>
        </a:p>
      </dgm:t>
    </dgm:pt>
    <dgm:pt modelId="{10A2A9C2-42B9-4684-9C22-6F24A4846635}" type="sibTrans" cxnId="{2B680F6A-1549-49B8-A214-6ACB8B43F434}">
      <dgm:prSet/>
      <dgm:spPr/>
      <dgm:t>
        <a:bodyPr/>
        <a:lstStyle/>
        <a:p>
          <a:endParaRPr lang="en-US"/>
        </a:p>
      </dgm:t>
    </dgm:pt>
    <dgm:pt modelId="{40285497-77F1-4E4C-A5EA-4C4691428DE6}">
      <dgm:prSet phldrT="[Text]"/>
      <dgm:spPr/>
      <dgm:t>
        <a:bodyPr/>
        <a:lstStyle/>
        <a:p>
          <a:r>
            <a:rPr lang="en-US" dirty="0" smtClean="0"/>
            <a:t>Import Section</a:t>
          </a:r>
          <a:endParaRPr lang="en-US" dirty="0"/>
        </a:p>
      </dgm:t>
    </dgm:pt>
    <dgm:pt modelId="{BC5B6427-C417-4818-8378-3A3C2D2B584F}" type="parTrans" cxnId="{38C78DFB-92C8-4486-A27E-34E925906B85}">
      <dgm:prSet/>
      <dgm:spPr/>
      <dgm:t>
        <a:bodyPr/>
        <a:lstStyle/>
        <a:p>
          <a:endParaRPr lang="en-US"/>
        </a:p>
      </dgm:t>
    </dgm:pt>
    <dgm:pt modelId="{89638F86-812F-4BC1-9130-8936ABD74823}" type="sibTrans" cxnId="{38C78DFB-92C8-4486-A27E-34E925906B85}">
      <dgm:prSet/>
      <dgm:spPr/>
      <dgm:t>
        <a:bodyPr/>
        <a:lstStyle/>
        <a:p>
          <a:endParaRPr lang="en-US"/>
        </a:p>
      </dgm:t>
    </dgm:pt>
    <dgm:pt modelId="{8E97DA45-45CD-44CE-B827-4609157E15A7}">
      <dgm:prSet phldrT="[Text]"/>
      <dgm:spPr/>
      <dgm:t>
        <a:bodyPr/>
        <a:lstStyle/>
        <a:p>
          <a:r>
            <a:rPr lang="en-US" b="1" dirty="0" smtClean="0"/>
            <a:t>This section is used to import class/</a:t>
          </a:r>
          <a:r>
            <a:rPr lang="en-US" b="1" dirty="0" err="1" smtClean="0"/>
            <a:t>es</a:t>
          </a:r>
          <a:r>
            <a:rPr lang="en-US" b="1" dirty="0" smtClean="0"/>
            <a:t> from package/s.</a:t>
          </a:r>
          <a:endParaRPr lang="en-US" b="1" dirty="0"/>
        </a:p>
      </dgm:t>
    </dgm:pt>
    <dgm:pt modelId="{F0030CC0-B5B0-4D07-8C55-E5FA8219C551}" type="parTrans" cxnId="{CCDDAD53-C820-4B6B-86D0-8730F46A0952}">
      <dgm:prSet/>
      <dgm:spPr/>
      <dgm:t>
        <a:bodyPr/>
        <a:lstStyle/>
        <a:p>
          <a:endParaRPr lang="en-US"/>
        </a:p>
      </dgm:t>
    </dgm:pt>
    <dgm:pt modelId="{7C55F33D-6804-4B53-896F-7A7349CB5028}" type="sibTrans" cxnId="{CCDDAD53-C820-4B6B-86D0-8730F46A0952}">
      <dgm:prSet/>
      <dgm:spPr/>
      <dgm:t>
        <a:bodyPr/>
        <a:lstStyle/>
        <a:p>
          <a:endParaRPr lang="en-US"/>
        </a:p>
      </dgm:t>
    </dgm:pt>
    <dgm:pt modelId="{80B5998C-4BA5-4EE1-BBFD-C8A5B6256CE9}">
      <dgm:prSet phldrT="[Text]"/>
      <dgm:spPr/>
      <dgm:t>
        <a:bodyPr/>
        <a:lstStyle/>
        <a:p>
          <a:r>
            <a:rPr lang="en-US" dirty="0" smtClean="0"/>
            <a:t>Interface Section</a:t>
          </a:r>
          <a:endParaRPr lang="en-US" dirty="0"/>
        </a:p>
      </dgm:t>
    </dgm:pt>
    <dgm:pt modelId="{536DF25A-8317-4370-8BF1-3FBD00CD29DB}" type="parTrans" cxnId="{70DB9EAD-6993-4334-A050-F2BC3F1D20D9}">
      <dgm:prSet/>
      <dgm:spPr/>
      <dgm:t>
        <a:bodyPr/>
        <a:lstStyle/>
        <a:p>
          <a:endParaRPr lang="en-US"/>
        </a:p>
      </dgm:t>
    </dgm:pt>
    <dgm:pt modelId="{A432B17B-81FE-4C7C-8BF3-230A0B8605FB}" type="sibTrans" cxnId="{70DB9EAD-6993-4334-A050-F2BC3F1D20D9}">
      <dgm:prSet/>
      <dgm:spPr/>
      <dgm:t>
        <a:bodyPr/>
        <a:lstStyle/>
        <a:p>
          <a:endParaRPr lang="en-US"/>
        </a:p>
      </dgm:t>
    </dgm:pt>
    <dgm:pt modelId="{2D08D165-A2BD-4C4E-B075-5AF446521431}">
      <dgm:prSet phldrT="[Text]"/>
      <dgm:spPr/>
      <dgm:t>
        <a:bodyPr/>
        <a:lstStyle/>
        <a:p>
          <a:r>
            <a:rPr lang="en-US" dirty="0" smtClean="0"/>
            <a:t>Classes Definitions</a:t>
          </a:r>
        </a:p>
        <a:p>
          <a:r>
            <a:rPr lang="en-US" dirty="0" smtClean="0"/>
            <a:t>(with variables, constants, methods, inner classes)</a:t>
          </a:r>
          <a:endParaRPr lang="en-US" dirty="0"/>
        </a:p>
      </dgm:t>
    </dgm:pt>
    <dgm:pt modelId="{39A50F52-36B2-4485-AF78-D70B0E8020F1}" type="parTrans" cxnId="{5EFC6DEF-8315-4CE0-B56E-BEED2C462247}">
      <dgm:prSet/>
      <dgm:spPr/>
      <dgm:t>
        <a:bodyPr/>
        <a:lstStyle/>
        <a:p>
          <a:endParaRPr lang="en-US"/>
        </a:p>
      </dgm:t>
    </dgm:pt>
    <dgm:pt modelId="{963A228A-613F-4C7C-B91F-A3347C78AD9E}" type="sibTrans" cxnId="{5EFC6DEF-8315-4CE0-B56E-BEED2C462247}">
      <dgm:prSet/>
      <dgm:spPr/>
      <dgm:t>
        <a:bodyPr/>
        <a:lstStyle/>
        <a:p>
          <a:endParaRPr lang="en-US"/>
        </a:p>
      </dgm:t>
    </dgm:pt>
    <dgm:pt modelId="{B72814FA-3703-4EF4-90F4-84F2541B757B}">
      <dgm:prSet phldrT="[Text]"/>
      <dgm:spPr/>
      <dgm:t>
        <a:bodyPr/>
        <a:lstStyle/>
        <a:p>
          <a:r>
            <a:rPr lang="en-US" dirty="0" smtClean="0"/>
            <a:t>Class with main method</a:t>
          </a:r>
        </a:p>
        <a:p>
          <a:r>
            <a:rPr lang="en-US" dirty="0" smtClean="0"/>
            <a:t>(with variables, constants, methods, inner classes)</a:t>
          </a:r>
          <a:endParaRPr lang="en-US" dirty="0"/>
        </a:p>
      </dgm:t>
    </dgm:pt>
    <dgm:pt modelId="{18D202E4-3DD5-49DE-905C-F69447B82A7F}" type="parTrans" cxnId="{0BE02B1D-5DD7-49FB-BD61-20181A9E1A2E}">
      <dgm:prSet/>
      <dgm:spPr/>
      <dgm:t>
        <a:bodyPr/>
        <a:lstStyle/>
        <a:p>
          <a:endParaRPr lang="en-US"/>
        </a:p>
      </dgm:t>
    </dgm:pt>
    <dgm:pt modelId="{A44490BE-755C-4CA5-8DCB-AD54CDB9902C}" type="sibTrans" cxnId="{0BE02B1D-5DD7-49FB-BD61-20181A9E1A2E}">
      <dgm:prSet/>
      <dgm:spPr/>
      <dgm:t>
        <a:bodyPr/>
        <a:lstStyle/>
        <a:p>
          <a:endParaRPr lang="en-US"/>
        </a:p>
      </dgm:t>
    </dgm:pt>
    <dgm:pt modelId="{FDFB32A2-1E51-49E6-BCEB-FBAC7B22EBB3}">
      <dgm:prSet phldrT="[Text]"/>
      <dgm:spPr/>
      <dgm:t>
        <a:bodyPr/>
        <a:lstStyle/>
        <a:p>
          <a:r>
            <a:rPr lang="en-US" b="1" dirty="0" smtClean="0"/>
            <a:t>It is also optional section. </a:t>
          </a:r>
          <a:endParaRPr lang="en-US" b="1" dirty="0"/>
        </a:p>
      </dgm:t>
    </dgm:pt>
    <dgm:pt modelId="{C3BCAEC5-7037-47AF-9124-8B15A1CF9149}" type="parTrans" cxnId="{2D0C063A-FFBE-441D-A6CE-85BA6D384BB5}">
      <dgm:prSet/>
      <dgm:spPr/>
      <dgm:t>
        <a:bodyPr/>
        <a:lstStyle/>
        <a:p>
          <a:endParaRPr lang="en-US"/>
        </a:p>
      </dgm:t>
    </dgm:pt>
    <dgm:pt modelId="{08780D9E-87EA-470D-B727-38E46001FC6C}" type="sibTrans" cxnId="{2D0C063A-FFBE-441D-A6CE-85BA6D384BB5}">
      <dgm:prSet/>
      <dgm:spPr/>
      <dgm:t>
        <a:bodyPr/>
        <a:lstStyle/>
        <a:p>
          <a:endParaRPr lang="en-US"/>
        </a:p>
      </dgm:t>
    </dgm:pt>
    <dgm:pt modelId="{84D9A3AB-A0E5-48F7-87D6-E5E3937F1543}">
      <dgm:prSet phldrT="[Text]"/>
      <dgm:spPr/>
      <dgm:t>
        <a:bodyPr/>
        <a:lstStyle/>
        <a:p>
          <a:r>
            <a:rPr lang="en-US" b="1" dirty="0" smtClean="0"/>
            <a:t>Java program contains  </a:t>
          </a:r>
          <a:r>
            <a:rPr lang="en-US" b="1" u="sng" dirty="0" smtClean="0"/>
            <a:t>one or more than one classes</a:t>
          </a:r>
          <a:r>
            <a:rPr lang="en-US" b="1" dirty="0" smtClean="0"/>
            <a:t>.</a:t>
          </a:r>
          <a:endParaRPr lang="en-US" b="1" dirty="0"/>
        </a:p>
      </dgm:t>
    </dgm:pt>
    <dgm:pt modelId="{7D92AC71-DA01-41F7-B30C-16A7E5EC88D1}" type="parTrans" cxnId="{A7B69A76-243A-4C12-BFE7-A6D83A212FB5}">
      <dgm:prSet/>
      <dgm:spPr/>
      <dgm:t>
        <a:bodyPr/>
        <a:lstStyle/>
        <a:p>
          <a:endParaRPr lang="en-US"/>
        </a:p>
      </dgm:t>
    </dgm:pt>
    <dgm:pt modelId="{3E127AE8-56AA-499A-8380-61DD6865E5EE}" type="sibTrans" cxnId="{A7B69A76-243A-4C12-BFE7-A6D83A212FB5}">
      <dgm:prSet/>
      <dgm:spPr/>
      <dgm:t>
        <a:bodyPr/>
        <a:lstStyle/>
        <a:p>
          <a:endParaRPr lang="en-US"/>
        </a:p>
      </dgm:t>
    </dgm:pt>
    <dgm:pt modelId="{3794ADAF-D4CA-42DC-A26D-12AB2F81BE9C}">
      <dgm:prSet phldrT="[Text]"/>
      <dgm:spPr/>
      <dgm:t>
        <a:bodyPr/>
        <a:lstStyle/>
        <a:p>
          <a:r>
            <a:rPr lang="en-US" b="1" dirty="0" smtClean="0"/>
            <a:t>Java program  always contains at least one class with </a:t>
          </a:r>
          <a:r>
            <a:rPr lang="en-US" b="1" u="sng" dirty="0" smtClean="0"/>
            <a:t>main method </a:t>
          </a:r>
          <a:r>
            <a:rPr lang="en-US" b="1" dirty="0" smtClean="0"/>
            <a:t>.</a:t>
          </a:r>
          <a:endParaRPr lang="en-US" b="1" dirty="0"/>
        </a:p>
      </dgm:t>
    </dgm:pt>
    <dgm:pt modelId="{B1477516-C747-4FFD-B978-6C5E0F6A8332}" type="parTrans" cxnId="{C65519D0-961D-4EA2-8101-259658B87757}">
      <dgm:prSet/>
      <dgm:spPr/>
      <dgm:t>
        <a:bodyPr/>
        <a:lstStyle/>
        <a:p>
          <a:endParaRPr lang="en-US"/>
        </a:p>
      </dgm:t>
    </dgm:pt>
    <dgm:pt modelId="{588374F3-9F92-44E8-820A-6D03876DBAE4}" type="sibTrans" cxnId="{C65519D0-961D-4EA2-8101-259658B87757}">
      <dgm:prSet/>
      <dgm:spPr/>
      <dgm:t>
        <a:bodyPr/>
        <a:lstStyle/>
        <a:p>
          <a:endParaRPr lang="en-US"/>
        </a:p>
      </dgm:t>
    </dgm:pt>
    <dgm:pt modelId="{550543E4-2CF9-496C-94CC-B9D80D7C4875}">
      <dgm:prSet phldrT="[Text]"/>
      <dgm:spPr/>
      <dgm:t>
        <a:bodyPr/>
        <a:lstStyle/>
        <a:p>
          <a:r>
            <a:rPr lang="en-US" b="1" dirty="0" smtClean="0"/>
            <a:t>This section is </a:t>
          </a:r>
          <a:r>
            <a:rPr lang="en-US" b="1" u="sng" dirty="0" smtClean="0"/>
            <a:t>not considered in compilation process. </a:t>
          </a:r>
          <a:endParaRPr lang="en-US" b="1" u="sng" dirty="0"/>
        </a:p>
      </dgm:t>
    </dgm:pt>
    <dgm:pt modelId="{3AF9707E-0603-4E1B-AECE-2802C2C2EA6D}" type="parTrans" cxnId="{E2FF6571-EF42-43DB-A7F1-BA67F7E96A67}">
      <dgm:prSet/>
      <dgm:spPr/>
      <dgm:t>
        <a:bodyPr/>
        <a:lstStyle/>
        <a:p>
          <a:endParaRPr lang="en-US"/>
        </a:p>
      </dgm:t>
    </dgm:pt>
    <dgm:pt modelId="{CAADC928-3808-4ACA-9818-38FDD0EF4A16}" type="sibTrans" cxnId="{E2FF6571-EF42-43DB-A7F1-BA67F7E96A67}">
      <dgm:prSet/>
      <dgm:spPr/>
      <dgm:t>
        <a:bodyPr/>
        <a:lstStyle/>
        <a:p>
          <a:endParaRPr lang="en-US"/>
        </a:p>
      </dgm:t>
    </dgm:pt>
    <dgm:pt modelId="{38F45B81-0FA0-4E1F-A874-32785EAA559B}">
      <dgm:prSet phldrT="[Text]"/>
      <dgm:spPr/>
      <dgm:t>
        <a:bodyPr/>
        <a:lstStyle/>
        <a:p>
          <a:r>
            <a:rPr lang="en-US" b="1" dirty="0" smtClean="0"/>
            <a:t>We can put package name  with keyword </a:t>
          </a:r>
          <a:r>
            <a:rPr lang="en-US" b="1" u="sng" dirty="0" smtClean="0"/>
            <a:t>package</a:t>
          </a:r>
          <a:r>
            <a:rPr lang="en-US" b="1" dirty="0" smtClean="0"/>
            <a:t> in which class is resides. </a:t>
          </a:r>
          <a:endParaRPr lang="en-US" b="1" dirty="0"/>
        </a:p>
      </dgm:t>
    </dgm:pt>
    <dgm:pt modelId="{0611B4D6-B332-43BF-BA28-1B4A1F23D1CE}" type="parTrans" cxnId="{E7B16329-BEAC-4EEB-9856-1C6717275C32}">
      <dgm:prSet/>
      <dgm:spPr/>
      <dgm:t>
        <a:bodyPr/>
        <a:lstStyle/>
        <a:p>
          <a:endParaRPr lang="en-US"/>
        </a:p>
      </dgm:t>
    </dgm:pt>
    <dgm:pt modelId="{32AB1089-41EB-4EED-8F6D-480D51EA804F}" type="sibTrans" cxnId="{E7B16329-BEAC-4EEB-9856-1C6717275C32}">
      <dgm:prSet/>
      <dgm:spPr/>
      <dgm:t>
        <a:bodyPr/>
        <a:lstStyle/>
        <a:p>
          <a:endParaRPr lang="en-US"/>
        </a:p>
      </dgm:t>
    </dgm:pt>
    <dgm:pt modelId="{B5A01FEF-629A-40BD-90BB-3F40988CEA2C}">
      <dgm:prSet phldrT="[Text]"/>
      <dgm:spPr/>
      <dgm:t>
        <a:bodyPr/>
        <a:lstStyle/>
        <a:p>
          <a:r>
            <a:rPr lang="en-US" b="1" u="sng" dirty="0" smtClean="0"/>
            <a:t>import</a:t>
          </a:r>
          <a:r>
            <a:rPr lang="en-US" b="1" dirty="0" smtClean="0"/>
            <a:t> keyword is used to import class/</a:t>
          </a:r>
          <a:r>
            <a:rPr lang="en-US" b="1" dirty="0" err="1" smtClean="0"/>
            <a:t>es</a:t>
          </a:r>
          <a:r>
            <a:rPr lang="en-US" b="1" dirty="0" smtClean="0"/>
            <a:t>.  Multiple import statements also possible in this section.</a:t>
          </a:r>
          <a:endParaRPr lang="en-US" b="1" dirty="0"/>
        </a:p>
      </dgm:t>
    </dgm:pt>
    <dgm:pt modelId="{D34D902E-1DBC-4C9A-8CA6-EFFFF60E485C}" type="parTrans" cxnId="{3118CEA4-F04A-46F3-A523-48B05BD50B5C}">
      <dgm:prSet/>
      <dgm:spPr/>
      <dgm:t>
        <a:bodyPr/>
        <a:lstStyle/>
        <a:p>
          <a:endParaRPr lang="en-US"/>
        </a:p>
      </dgm:t>
    </dgm:pt>
    <dgm:pt modelId="{0A7D35C5-894C-492E-8295-F3FD0228766B}" type="sibTrans" cxnId="{3118CEA4-F04A-46F3-A523-48B05BD50B5C}">
      <dgm:prSet/>
      <dgm:spPr/>
      <dgm:t>
        <a:bodyPr/>
        <a:lstStyle/>
        <a:p>
          <a:endParaRPr lang="en-US"/>
        </a:p>
      </dgm:t>
    </dgm:pt>
    <dgm:pt modelId="{F904C3BD-F0F1-452B-A09D-8E0A990242AF}">
      <dgm:prSet phldrT="[Text]"/>
      <dgm:spPr/>
      <dgm:t>
        <a:bodyPr/>
        <a:lstStyle/>
        <a:p>
          <a:r>
            <a:rPr lang="en-US" b="1" dirty="0" smtClean="0"/>
            <a:t>For creating interface this section is used.</a:t>
          </a:r>
          <a:endParaRPr lang="en-US" b="1" dirty="0"/>
        </a:p>
      </dgm:t>
    </dgm:pt>
    <dgm:pt modelId="{E863AD2F-B738-4511-8478-78E142EC06FD}" type="parTrans" cxnId="{384B2BEB-564B-4589-8254-06A1A20F54E4}">
      <dgm:prSet/>
      <dgm:spPr/>
      <dgm:t>
        <a:bodyPr/>
        <a:lstStyle/>
        <a:p>
          <a:endParaRPr lang="en-US"/>
        </a:p>
      </dgm:t>
    </dgm:pt>
    <dgm:pt modelId="{D451A111-E153-471B-88CD-77E011AA27D5}" type="sibTrans" cxnId="{384B2BEB-564B-4589-8254-06A1A20F54E4}">
      <dgm:prSet/>
      <dgm:spPr/>
      <dgm:t>
        <a:bodyPr/>
        <a:lstStyle/>
        <a:p>
          <a:endParaRPr lang="en-US"/>
        </a:p>
      </dgm:t>
    </dgm:pt>
    <dgm:pt modelId="{123246BA-525B-475C-A6D4-0DA3A2A83355}">
      <dgm:prSet phldrT="[Text]"/>
      <dgm:spPr/>
      <dgm:t>
        <a:bodyPr/>
        <a:lstStyle/>
        <a:p>
          <a:r>
            <a:rPr lang="en-US" b="1" u="sng" dirty="0" smtClean="0"/>
            <a:t>interface</a:t>
          </a:r>
          <a:r>
            <a:rPr lang="en-US" b="1" dirty="0" smtClean="0"/>
            <a:t> keyword is used to create interface</a:t>
          </a:r>
          <a:endParaRPr lang="en-US" b="1" dirty="0"/>
        </a:p>
      </dgm:t>
    </dgm:pt>
    <dgm:pt modelId="{87F62E5A-3288-49DC-BF46-AB9E736A2862}" type="parTrans" cxnId="{72CC823B-7A8A-4F65-BBC4-13C915E4366E}">
      <dgm:prSet/>
      <dgm:spPr/>
      <dgm:t>
        <a:bodyPr/>
        <a:lstStyle/>
        <a:p>
          <a:endParaRPr lang="en-US"/>
        </a:p>
      </dgm:t>
    </dgm:pt>
    <dgm:pt modelId="{5DE09C80-8BD0-459B-A28D-E47BCAAC88E2}" type="sibTrans" cxnId="{72CC823B-7A8A-4F65-BBC4-13C915E4366E}">
      <dgm:prSet/>
      <dgm:spPr/>
      <dgm:t>
        <a:bodyPr/>
        <a:lstStyle/>
        <a:p>
          <a:endParaRPr lang="en-US"/>
        </a:p>
      </dgm:t>
    </dgm:pt>
    <dgm:pt modelId="{F06AB64C-4D77-430C-8668-96A3C3C120ED}">
      <dgm:prSet phldrT="[Text]"/>
      <dgm:spPr/>
      <dgm:t>
        <a:bodyPr/>
        <a:lstStyle/>
        <a:p>
          <a:r>
            <a:rPr lang="en-US" b="1" dirty="0" smtClean="0"/>
            <a:t>All java code resides in single or more class/</a:t>
          </a:r>
          <a:r>
            <a:rPr lang="en-US" b="1" dirty="0" err="1" smtClean="0"/>
            <a:t>es</a:t>
          </a:r>
          <a:r>
            <a:rPr lang="en-US" b="1" dirty="0" smtClean="0"/>
            <a:t>. </a:t>
          </a:r>
          <a:endParaRPr lang="en-US" b="1" dirty="0"/>
        </a:p>
      </dgm:t>
    </dgm:pt>
    <dgm:pt modelId="{1E75A814-8CC6-40DE-875A-10AAB6880035}" type="parTrans" cxnId="{72CA2513-B8FB-4B3F-B6E6-A2BB028363AA}">
      <dgm:prSet/>
      <dgm:spPr/>
      <dgm:t>
        <a:bodyPr/>
        <a:lstStyle/>
        <a:p>
          <a:endParaRPr lang="en-US"/>
        </a:p>
      </dgm:t>
    </dgm:pt>
    <dgm:pt modelId="{4DB106B8-16D4-4F69-9ED8-BAC94DD1071F}" type="sibTrans" cxnId="{72CA2513-B8FB-4B3F-B6E6-A2BB028363AA}">
      <dgm:prSet/>
      <dgm:spPr/>
      <dgm:t>
        <a:bodyPr/>
        <a:lstStyle/>
        <a:p>
          <a:endParaRPr lang="en-US"/>
        </a:p>
      </dgm:t>
    </dgm:pt>
    <dgm:pt modelId="{FA8B07A6-179E-45BE-B53B-B09EE63C1679}">
      <dgm:prSet phldrT="[Text]"/>
      <dgm:spPr/>
      <dgm:t>
        <a:bodyPr/>
        <a:lstStyle/>
        <a:p>
          <a:r>
            <a:rPr lang="en-US" b="1" dirty="0" smtClean="0"/>
            <a:t>These classes  may contains  variables, constants, methods,  inner classes.</a:t>
          </a:r>
          <a:endParaRPr lang="en-US" b="1" dirty="0"/>
        </a:p>
      </dgm:t>
    </dgm:pt>
    <dgm:pt modelId="{3B9538BD-CD1B-4FD4-A475-863456C688EA}" type="parTrans" cxnId="{A44E4358-43C1-4E23-8409-A0E8EDFA4C48}">
      <dgm:prSet/>
      <dgm:spPr/>
      <dgm:t>
        <a:bodyPr/>
        <a:lstStyle/>
        <a:p>
          <a:endParaRPr lang="en-US"/>
        </a:p>
      </dgm:t>
    </dgm:pt>
    <dgm:pt modelId="{7B2CE555-3D6D-44CB-9AC2-D2F151B549FB}" type="sibTrans" cxnId="{A44E4358-43C1-4E23-8409-A0E8EDFA4C48}">
      <dgm:prSet/>
      <dgm:spPr/>
      <dgm:t>
        <a:bodyPr/>
        <a:lstStyle/>
        <a:p>
          <a:endParaRPr lang="en-US"/>
        </a:p>
      </dgm:t>
    </dgm:pt>
    <dgm:pt modelId="{3F818A0A-7DB3-4B91-8CBD-D788317DB0B6}">
      <dgm:prSet phldrT="[Text]"/>
      <dgm:spPr/>
      <dgm:t>
        <a:bodyPr/>
        <a:lstStyle/>
        <a:p>
          <a:r>
            <a:rPr lang="en-US" b="1" dirty="0" smtClean="0"/>
            <a:t> This method is entry point of Java program.</a:t>
          </a:r>
          <a:endParaRPr lang="en-US" b="1" dirty="0"/>
        </a:p>
      </dgm:t>
    </dgm:pt>
    <dgm:pt modelId="{4FF9F25D-4234-4D84-AA7A-A48D2889EFC4}" type="parTrans" cxnId="{C41952F2-AF85-456F-9D7A-8AB8BE8BA153}">
      <dgm:prSet/>
      <dgm:spPr/>
      <dgm:t>
        <a:bodyPr/>
        <a:lstStyle/>
        <a:p>
          <a:endParaRPr lang="en-US"/>
        </a:p>
      </dgm:t>
    </dgm:pt>
    <dgm:pt modelId="{C2C2C572-2681-42CF-BF7A-BCFC9038F3F7}" type="sibTrans" cxnId="{C41952F2-AF85-456F-9D7A-8AB8BE8BA153}">
      <dgm:prSet/>
      <dgm:spPr/>
      <dgm:t>
        <a:bodyPr/>
        <a:lstStyle/>
        <a:p>
          <a:endParaRPr lang="en-US"/>
        </a:p>
      </dgm:t>
    </dgm:pt>
    <dgm:pt modelId="{60B45480-2E3A-488F-B57E-B4D52DE39C00}">
      <dgm:prSet phldrT="[Text]"/>
      <dgm:spPr/>
      <dgm:t>
        <a:bodyPr/>
        <a:lstStyle/>
        <a:p>
          <a:r>
            <a:rPr lang="en-US" b="1" dirty="0" smtClean="0"/>
            <a:t> Execution of java program starts from this method. </a:t>
          </a:r>
          <a:endParaRPr lang="en-US" b="1" dirty="0"/>
        </a:p>
      </dgm:t>
    </dgm:pt>
    <dgm:pt modelId="{1DB33080-6C79-4076-A80D-7735A13D9DE0}" type="parTrans" cxnId="{E875DAD2-F1BE-4AE7-9DA1-E0DD9C9F91D8}">
      <dgm:prSet/>
      <dgm:spPr/>
      <dgm:t>
        <a:bodyPr/>
        <a:lstStyle/>
        <a:p>
          <a:endParaRPr lang="en-US"/>
        </a:p>
      </dgm:t>
    </dgm:pt>
    <dgm:pt modelId="{59FD0AB7-4023-43EC-B288-EC90C0F0E630}" type="sibTrans" cxnId="{E875DAD2-F1BE-4AE7-9DA1-E0DD9C9F91D8}">
      <dgm:prSet/>
      <dgm:spPr/>
      <dgm:t>
        <a:bodyPr/>
        <a:lstStyle/>
        <a:p>
          <a:endParaRPr lang="en-US"/>
        </a:p>
      </dgm:t>
    </dgm:pt>
    <dgm:pt modelId="{9AD31442-4B42-420F-814D-2849C312B057}" type="pres">
      <dgm:prSet presAssocID="{FF126BEC-7C81-4E3F-85B0-89A526F7BF17}" presName="Name0" presStyleCnt="0">
        <dgm:presLayoutVars>
          <dgm:dir/>
          <dgm:animLvl val="lvl"/>
          <dgm:resizeHandles val="exact"/>
        </dgm:presLayoutVars>
      </dgm:prSet>
      <dgm:spPr/>
      <dgm:t>
        <a:bodyPr/>
        <a:lstStyle/>
        <a:p>
          <a:endParaRPr lang="en-US"/>
        </a:p>
      </dgm:t>
    </dgm:pt>
    <dgm:pt modelId="{A586748E-465C-49AE-AE64-A4B1DCB990B1}" type="pres">
      <dgm:prSet presAssocID="{CD071727-0E36-48DB-83F3-54C6FF2AA113}" presName="linNode" presStyleCnt="0"/>
      <dgm:spPr/>
    </dgm:pt>
    <dgm:pt modelId="{7EC1FCC2-A159-42DE-8944-EB2F4A115CE7}" type="pres">
      <dgm:prSet presAssocID="{CD071727-0E36-48DB-83F3-54C6FF2AA113}" presName="parentText" presStyleLbl="node1" presStyleIdx="0" presStyleCnt="6" custScaleX="85185">
        <dgm:presLayoutVars>
          <dgm:chMax val="1"/>
          <dgm:bulletEnabled val="1"/>
        </dgm:presLayoutVars>
      </dgm:prSet>
      <dgm:spPr/>
      <dgm:t>
        <a:bodyPr/>
        <a:lstStyle/>
        <a:p>
          <a:endParaRPr lang="en-US"/>
        </a:p>
      </dgm:t>
    </dgm:pt>
    <dgm:pt modelId="{EB02C778-3FE6-4E13-8BED-DC8B5B440EAF}" type="pres">
      <dgm:prSet presAssocID="{CD071727-0E36-48DB-83F3-54C6FF2AA113}" presName="descendantText" presStyleLbl="alignAccFollowNode1" presStyleIdx="0" presStyleCnt="6" custScaleX="108283" custScaleY="137225" custLinFactNeighborY="-2278">
        <dgm:presLayoutVars>
          <dgm:bulletEnabled val="1"/>
        </dgm:presLayoutVars>
      </dgm:prSet>
      <dgm:spPr/>
      <dgm:t>
        <a:bodyPr/>
        <a:lstStyle/>
        <a:p>
          <a:endParaRPr lang="en-US"/>
        </a:p>
      </dgm:t>
    </dgm:pt>
    <dgm:pt modelId="{3C976B9E-40E2-4A06-8182-0754A1F1C416}" type="pres">
      <dgm:prSet presAssocID="{14E26EA3-4E4B-47FF-88E9-0728F99A892F}" presName="sp" presStyleCnt="0"/>
      <dgm:spPr/>
    </dgm:pt>
    <dgm:pt modelId="{BAEFA50F-FC52-4CCD-AF7A-95C4D40E344C}" type="pres">
      <dgm:prSet presAssocID="{6A2A0818-EE62-4993-B114-907827D3095B}" presName="linNode" presStyleCnt="0"/>
      <dgm:spPr/>
    </dgm:pt>
    <dgm:pt modelId="{85D0831B-00B4-4CFF-8910-84A8970EA99A}" type="pres">
      <dgm:prSet presAssocID="{6A2A0818-EE62-4993-B114-907827D3095B}" presName="parentText" presStyleLbl="node1" presStyleIdx="1" presStyleCnt="6" custScaleX="85185">
        <dgm:presLayoutVars>
          <dgm:chMax val="1"/>
          <dgm:bulletEnabled val="1"/>
        </dgm:presLayoutVars>
      </dgm:prSet>
      <dgm:spPr/>
      <dgm:t>
        <a:bodyPr/>
        <a:lstStyle/>
        <a:p>
          <a:endParaRPr lang="en-US"/>
        </a:p>
      </dgm:t>
    </dgm:pt>
    <dgm:pt modelId="{79824891-F9CC-432E-9AB0-0ADA2F1AE5E8}" type="pres">
      <dgm:prSet presAssocID="{6A2A0818-EE62-4993-B114-907827D3095B}" presName="descendantText" presStyleLbl="alignAccFollowNode1" presStyleIdx="1" presStyleCnt="6" custScaleX="107986" custScaleY="119031" custLinFactNeighborY="-3872">
        <dgm:presLayoutVars>
          <dgm:bulletEnabled val="1"/>
        </dgm:presLayoutVars>
      </dgm:prSet>
      <dgm:spPr/>
      <dgm:t>
        <a:bodyPr/>
        <a:lstStyle/>
        <a:p>
          <a:endParaRPr lang="en-US"/>
        </a:p>
      </dgm:t>
    </dgm:pt>
    <dgm:pt modelId="{29532074-6969-4DB4-96CB-E943A8EA08A2}" type="pres">
      <dgm:prSet presAssocID="{48AF76F6-C4AA-411C-97E1-2976C58DDA2B}" presName="sp" presStyleCnt="0"/>
      <dgm:spPr/>
    </dgm:pt>
    <dgm:pt modelId="{506C1BF5-9494-486A-9AA3-A91C7ADD41B6}" type="pres">
      <dgm:prSet presAssocID="{40285497-77F1-4E4C-A5EA-4C4691428DE6}" presName="linNode" presStyleCnt="0"/>
      <dgm:spPr/>
    </dgm:pt>
    <dgm:pt modelId="{75C041CB-1768-422C-8943-3C2F9E67A2E6}" type="pres">
      <dgm:prSet presAssocID="{40285497-77F1-4E4C-A5EA-4C4691428DE6}" presName="parentText" presStyleLbl="node1" presStyleIdx="2" presStyleCnt="6" custScaleX="85185">
        <dgm:presLayoutVars>
          <dgm:chMax val="1"/>
          <dgm:bulletEnabled val="1"/>
        </dgm:presLayoutVars>
      </dgm:prSet>
      <dgm:spPr/>
      <dgm:t>
        <a:bodyPr/>
        <a:lstStyle/>
        <a:p>
          <a:endParaRPr lang="en-US"/>
        </a:p>
      </dgm:t>
    </dgm:pt>
    <dgm:pt modelId="{E3199B7E-81BC-4B9B-BCD7-5B289A4073EF}" type="pres">
      <dgm:prSet presAssocID="{40285497-77F1-4E4C-A5EA-4C4691428DE6}" presName="descendantText" presStyleLbl="alignAccFollowNode1" presStyleIdx="2" presStyleCnt="6" custScaleX="107986" custScaleY="125221" custLinFactNeighborY="-4426">
        <dgm:presLayoutVars>
          <dgm:bulletEnabled val="1"/>
        </dgm:presLayoutVars>
      </dgm:prSet>
      <dgm:spPr/>
      <dgm:t>
        <a:bodyPr/>
        <a:lstStyle/>
        <a:p>
          <a:endParaRPr lang="en-US"/>
        </a:p>
      </dgm:t>
    </dgm:pt>
    <dgm:pt modelId="{CFD82A18-6711-4366-A388-025535CE6BD3}" type="pres">
      <dgm:prSet presAssocID="{89638F86-812F-4BC1-9130-8936ABD74823}" presName="sp" presStyleCnt="0"/>
      <dgm:spPr/>
    </dgm:pt>
    <dgm:pt modelId="{F079A75B-10C7-4D36-993F-35325A2431E5}" type="pres">
      <dgm:prSet presAssocID="{80B5998C-4BA5-4EE1-BBFD-C8A5B6256CE9}" presName="linNode" presStyleCnt="0"/>
      <dgm:spPr/>
    </dgm:pt>
    <dgm:pt modelId="{BA89B328-74CD-4EA5-8271-8EB7DAEF4DAC}" type="pres">
      <dgm:prSet presAssocID="{80B5998C-4BA5-4EE1-BBFD-C8A5B6256CE9}" presName="parentText" presStyleLbl="node1" presStyleIdx="3" presStyleCnt="6" custScaleX="84568">
        <dgm:presLayoutVars>
          <dgm:chMax val="1"/>
          <dgm:bulletEnabled val="1"/>
        </dgm:presLayoutVars>
      </dgm:prSet>
      <dgm:spPr/>
      <dgm:t>
        <a:bodyPr/>
        <a:lstStyle/>
        <a:p>
          <a:endParaRPr lang="en-US"/>
        </a:p>
      </dgm:t>
    </dgm:pt>
    <dgm:pt modelId="{8973DDB1-FA05-441C-8F55-0866273338F8}" type="pres">
      <dgm:prSet presAssocID="{80B5998C-4BA5-4EE1-BBFD-C8A5B6256CE9}" presName="descendantText" presStyleLbl="alignAccFollowNode1" presStyleIdx="3" presStyleCnt="6" custScaleX="108680" custScaleY="123342" custLinFactNeighborY="-1936">
        <dgm:presLayoutVars>
          <dgm:bulletEnabled val="1"/>
        </dgm:presLayoutVars>
      </dgm:prSet>
      <dgm:spPr/>
      <dgm:t>
        <a:bodyPr/>
        <a:lstStyle/>
        <a:p>
          <a:endParaRPr lang="en-US"/>
        </a:p>
      </dgm:t>
    </dgm:pt>
    <dgm:pt modelId="{D0BC8FF8-F6E4-4990-91B6-5F1233DA983C}" type="pres">
      <dgm:prSet presAssocID="{A432B17B-81FE-4C7C-8BF3-230A0B8605FB}" presName="sp" presStyleCnt="0"/>
      <dgm:spPr/>
    </dgm:pt>
    <dgm:pt modelId="{506E05E1-147A-460F-A67F-D681D7D56EC6}" type="pres">
      <dgm:prSet presAssocID="{2D08D165-A2BD-4C4E-B075-5AF446521431}" presName="linNode" presStyleCnt="0"/>
      <dgm:spPr/>
    </dgm:pt>
    <dgm:pt modelId="{884A98CE-84B7-48C0-B50B-EEEA74B131D3}" type="pres">
      <dgm:prSet presAssocID="{2D08D165-A2BD-4C4E-B075-5AF446521431}" presName="parentText" presStyleLbl="node1" presStyleIdx="4" presStyleCnt="6">
        <dgm:presLayoutVars>
          <dgm:chMax val="1"/>
          <dgm:bulletEnabled val="1"/>
        </dgm:presLayoutVars>
      </dgm:prSet>
      <dgm:spPr/>
      <dgm:t>
        <a:bodyPr/>
        <a:lstStyle/>
        <a:p>
          <a:endParaRPr lang="en-US"/>
        </a:p>
      </dgm:t>
    </dgm:pt>
    <dgm:pt modelId="{0FAC2C1F-B3EB-4C38-8977-56ED06E81145}" type="pres">
      <dgm:prSet presAssocID="{2D08D165-A2BD-4C4E-B075-5AF446521431}" presName="descendantText" presStyleLbl="alignAccFollowNode1" presStyleIdx="4" presStyleCnt="6" custScaleY="147472" custLinFactNeighborY="-1936">
        <dgm:presLayoutVars>
          <dgm:bulletEnabled val="1"/>
        </dgm:presLayoutVars>
      </dgm:prSet>
      <dgm:spPr/>
      <dgm:t>
        <a:bodyPr/>
        <a:lstStyle/>
        <a:p>
          <a:endParaRPr lang="en-US"/>
        </a:p>
      </dgm:t>
    </dgm:pt>
    <dgm:pt modelId="{42E9C5D5-D0D9-459A-A3E6-DDD5BCE8A9F4}" type="pres">
      <dgm:prSet presAssocID="{963A228A-613F-4C7C-B91F-A3347C78AD9E}" presName="sp" presStyleCnt="0"/>
      <dgm:spPr/>
    </dgm:pt>
    <dgm:pt modelId="{D1479FC6-C61F-4663-A4D4-2EAA9DBF1358}" type="pres">
      <dgm:prSet presAssocID="{B72814FA-3703-4EF4-90F4-84F2541B757B}" presName="linNode" presStyleCnt="0"/>
      <dgm:spPr/>
    </dgm:pt>
    <dgm:pt modelId="{39B57C4F-974E-4DC5-B293-CA1E66C89CF1}" type="pres">
      <dgm:prSet presAssocID="{B72814FA-3703-4EF4-90F4-84F2541B757B}" presName="parentText" presStyleLbl="node1" presStyleIdx="5" presStyleCnt="6">
        <dgm:presLayoutVars>
          <dgm:chMax val="1"/>
          <dgm:bulletEnabled val="1"/>
        </dgm:presLayoutVars>
      </dgm:prSet>
      <dgm:spPr/>
      <dgm:t>
        <a:bodyPr/>
        <a:lstStyle/>
        <a:p>
          <a:endParaRPr lang="en-US"/>
        </a:p>
      </dgm:t>
    </dgm:pt>
    <dgm:pt modelId="{6BCEC9AB-4647-419A-B4A0-76D4B296FF77}" type="pres">
      <dgm:prSet presAssocID="{B72814FA-3703-4EF4-90F4-84F2541B757B}" presName="descendantText" presStyleLbl="alignAccFollowNode1" presStyleIdx="5" presStyleCnt="6" custScaleY="126040">
        <dgm:presLayoutVars>
          <dgm:bulletEnabled val="1"/>
        </dgm:presLayoutVars>
      </dgm:prSet>
      <dgm:spPr/>
      <dgm:t>
        <a:bodyPr/>
        <a:lstStyle/>
        <a:p>
          <a:endParaRPr lang="en-US"/>
        </a:p>
      </dgm:t>
    </dgm:pt>
  </dgm:ptLst>
  <dgm:cxnLst>
    <dgm:cxn modelId="{72CA2513-B8FB-4B3F-B6E6-A2BB028363AA}" srcId="{2D08D165-A2BD-4C4E-B075-5AF446521431}" destId="{F06AB64C-4D77-430C-8668-96A3C3C120ED}" srcOrd="1" destOrd="0" parTransId="{1E75A814-8CC6-40DE-875A-10AAB6880035}" sibTransId="{4DB106B8-16D4-4F69-9ED8-BAC94DD1071F}"/>
    <dgm:cxn modelId="{72CC823B-7A8A-4F65-BBC4-13C915E4366E}" srcId="{80B5998C-4BA5-4EE1-BBFD-C8A5B6256CE9}" destId="{123246BA-525B-475C-A6D4-0DA3A2A83355}" srcOrd="2" destOrd="0" parTransId="{87F62E5A-3288-49DC-BF46-AB9E736A2862}" sibTransId="{5DE09C80-8BD0-459B-A28D-E47BCAAC88E2}"/>
    <dgm:cxn modelId="{2D0C063A-FFBE-441D-A6CE-85BA6D384BB5}" srcId="{80B5998C-4BA5-4EE1-BBFD-C8A5B6256CE9}" destId="{FDFB32A2-1E51-49E6-BCEB-FBAC7B22EBB3}" srcOrd="0" destOrd="0" parTransId="{C3BCAEC5-7037-47AF-9124-8B15A1CF9149}" sibTransId="{08780D9E-87EA-470D-B727-38E46001FC6C}"/>
    <dgm:cxn modelId="{E37F301E-6653-4366-A212-23F7873FCB0C}" type="presOf" srcId="{CD071727-0E36-48DB-83F3-54C6FF2AA113}" destId="{7EC1FCC2-A159-42DE-8944-EB2F4A115CE7}" srcOrd="0" destOrd="0" presId="urn:microsoft.com/office/officeart/2005/8/layout/vList5"/>
    <dgm:cxn modelId="{8765A67B-95D7-45C2-B3C3-FEDD6DD662DF}" srcId="{CD071727-0E36-48DB-83F3-54C6FF2AA113}" destId="{98797BAA-C099-447E-B8C3-7AC8B077F2C1}" srcOrd="1" destOrd="0" parTransId="{512C5B50-8458-4CE3-9C24-15E8B6C2F6F9}" sibTransId="{2F601D3B-CCA6-4BC3-9BED-F7332D129C66}"/>
    <dgm:cxn modelId="{70DB9EAD-6993-4334-A050-F2BC3F1D20D9}" srcId="{FF126BEC-7C81-4E3F-85B0-89A526F7BF17}" destId="{80B5998C-4BA5-4EE1-BBFD-C8A5B6256CE9}" srcOrd="3" destOrd="0" parTransId="{536DF25A-8317-4370-8BF1-3FBD00CD29DB}" sibTransId="{A432B17B-81FE-4C7C-8BF3-230A0B8605FB}"/>
    <dgm:cxn modelId="{384B2BEB-564B-4589-8254-06A1A20F54E4}" srcId="{80B5998C-4BA5-4EE1-BBFD-C8A5B6256CE9}" destId="{F904C3BD-F0F1-452B-A09D-8E0A990242AF}" srcOrd="1" destOrd="0" parTransId="{E863AD2F-B738-4511-8478-78E142EC06FD}" sibTransId="{D451A111-E153-471B-88CD-77E011AA27D5}"/>
    <dgm:cxn modelId="{5EFC6DEF-8315-4CE0-B56E-BEED2C462247}" srcId="{FF126BEC-7C81-4E3F-85B0-89A526F7BF17}" destId="{2D08D165-A2BD-4C4E-B075-5AF446521431}" srcOrd="4" destOrd="0" parTransId="{39A50F52-36B2-4485-AF78-D70B0E8020F1}" sibTransId="{963A228A-613F-4C7C-B91F-A3347C78AD9E}"/>
    <dgm:cxn modelId="{E7B16329-BEAC-4EEB-9856-1C6717275C32}" srcId="{6A2A0818-EE62-4993-B114-907827D3095B}" destId="{38F45B81-0FA0-4E1F-A874-32785EAA559B}" srcOrd="1" destOrd="0" parTransId="{0611B4D6-B332-43BF-BA28-1B4A1F23D1CE}" sibTransId="{32AB1089-41EB-4EED-8F6D-480D51EA804F}"/>
    <dgm:cxn modelId="{A96DBE71-4A36-4012-9B7C-482A80CB3B85}" type="presOf" srcId="{B72814FA-3703-4EF4-90F4-84F2541B757B}" destId="{39B57C4F-974E-4DC5-B293-CA1E66C89CF1}" srcOrd="0" destOrd="0" presId="urn:microsoft.com/office/officeart/2005/8/layout/vList5"/>
    <dgm:cxn modelId="{A997CD48-D1D3-492A-A691-EE24FA617DBA}" type="presOf" srcId="{38F45B81-0FA0-4E1F-A874-32785EAA559B}" destId="{79824891-F9CC-432E-9AB0-0ADA2F1AE5E8}" srcOrd="0" destOrd="1" presId="urn:microsoft.com/office/officeart/2005/8/layout/vList5"/>
    <dgm:cxn modelId="{C41952F2-AF85-456F-9D7A-8AB8BE8BA153}" srcId="{B72814FA-3703-4EF4-90F4-84F2541B757B}" destId="{3F818A0A-7DB3-4B91-8CBD-D788317DB0B6}" srcOrd="1" destOrd="0" parTransId="{4FF9F25D-4234-4D84-AA7A-A48D2889EFC4}" sibTransId="{C2C2C572-2681-42CF-BF7A-BCFC9038F3F7}"/>
    <dgm:cxn modelId="{B11D3D77-4154-4125-85DA-D6DB3BBB9A67}" type="presOf" srcId="{84D9A3AB-A0E5-48F7-87D6-E5E3937F1543}" destId="{0FAC2C1F-B3EB-4C38-8977-56ED06E81145}" srcOrd="0" destOrd="0" presId="urn:microsoft.com/office/officeart/2005/8/layout/vList5"/>
    <dgm:cxn modelId="{793CAE8A-DBD0-4C69-92FD-79D7E28B1734}" type="presOf" srcId="{60B45480-2E3A-488F-B57E-B4D52DE39C00}" destId="{6BCEC9AB-4647-419A-B4A0-76D4B296FF77}" srcOrd="0" destOrd="2" presId="urn:microsoft.com/office/officeart/2005/8/layout/vList5"/>
    <dgm:cxn modelId="{4C398AAA-E432-4D0F-BE0C-E87EDC2788E9}" type="presOf" srcId="{550543E4-2CF9-496C-94CC-B9D80D7C4875}" destId="{EB02C778-3FE6-4E13-8BED-DC8B5B440EAF}" srcOrd="0" destOrd="2" presId="urn:microsoft.com/office/officeart/2005/8/layout/vList5"/>
    <dgm:cxn modelId="{0BE02B1D-5DD7-49FB-BD61-20181A9E1A2E}" srcId="{FF126BEC-7C81-4E3F-85B0-89A526F7BF17}" destId="{B72814FA-3703-4EF4-90F4-84F2541B757B}" srcOrd="5" destOrd="0" parTransId="{18D202E4-3DD5-49DE-905C-F69447B82A7F}" sibTransId="{A44490BE-755C-4CA5-8DCB-AD54CDB9902C}"/>
    <dgm:cxn modelId="{348F938B-8E13-4965-9F21-37526FB26A28}" type="presOf" srcId="{2D08D165-A2BD-4C4E-B075-5AF446521431}" destId="{884A98CE-84B7-48C0-B50B-EEEA74B131D3}" srcOrd="0" destOrd="0" presId="urn:microsoft.com/office/officeart/2005/8/layout/vList5"/>
    <dgm:cxn modelId="{32E7BF88-7FB3-42E2-9A1D-9B92DA21A7ED}" type="presOf" srcId="{B5A01FEF-629A-40BD-90BB-3F40988CEA2C}" destId="{E3199B7E-81BC-4B9B-BCD7-5B289A4073EF}" srcOrd="0" destOrd="1" presId="urn:microsoft.com/office/officeart/2005/8/layout/vList5"/>
    <dgm:cxn modelId="{CCDDAD53-C820-4B6B-86D0-8730F46A0952}" srcId="{40285497-77F1-4E4C-A5EA-4C4691428DE6}" destId="{8E97DA45-45CD-44CE-B827-4609157E15A7}" srcOrd="0" destOrd="0" parTransId="{F0030CC0-B5B0-4D07-8C55-E5FA8219C551}" sibTransId="{7C55F33D-6804-4B53-896F-7A7349CB5028}"/>
    <dgm:cxn modelId="{3F1CCE54-216D-4E17-AA80-65B7F3FD546E}" type="presOf" srcId="{FF126BEC-7C81-4E3F-85B0-89A526F7BF17}" destId="{9AD31442-4B42-420F-814D-2849C312B057}" srcOrd="0" destOrd="0" presId="urn:microsoft.com/office/officeart/2005/8/layout/vList5"/>
    <dgm:cxn modelId="{002FD20B-108D-47DF-A90F-D767FA828BCC}" type="presOf" srcId="{FA8B07A6-179E-45BE-B53B-B09EE63C1679}" destId="{0FAC2C1F-B3EB-4C38-8977-56ED06E81145}" srcOrd="0" destOrd="2" presId="urn:microsoft.com/office/officeart/2005/8/layout/vList5"/>
    <dgm:cxn modelId="{0F7812C3-49B3-41BB-80CF-9941839F1C08}" srcId="{FF126BEC-7C81-4E3F-85B0-89A526F7BF17}" destId="{CD071727-0E36-48DB-83F3-54C6FF2AA113}" srcOrd="0" destOrd="0" parTransId="{202DC67C-53B8-4899-A4AE-8A10684C09C8}" sibTransId="{14E26EA3-4E4B-47FF-88E9-0728F99A892F}"/>
    <dgm:cxn modelId="{38C78DFB-92C8-4486-A27E-34E925906B85}" srcId="{FF126BEC-7C81-4E3F-85B0-89A526F7BF17}" destId="{40285497-77F1-4E4C-A5EA-4C4691428DE6}" srcOrd="2" destOrd="0" parTransId="{BC5B6427-C417-4818-8378-3A3C2D2B584F}" sibTransId="{89638F86-812F-4BC1-9130-8936ABD74823}"/>
    <dgm:cxn modelId="{CCDE654B-04B9-4180-8FEB-181B1EFD75BF}" srcId="{CD071727-0E36-48DB-83F3-54C6FF2AA113}" destId="{9F060AC0-FA4B-4EF7-AEEC-3A8D0C11BD80}" srcOrd="0" destOrd="0" parTransId="{02BF7E9D-01C4-4DD5-A47D-8F5D380809F0}" sibTransId="{3F3D25DA-DF2E-4F45-A611-7D332D2F039F}"/>
    <dgm:cxn modelId="{2CABF905-CD83-41F8-9051-D84DBD833A4B}" type="presOf" srcId="{9F060AC0-FA4B-4EF7-AEEC-3A8D0C11BD80}" destId="{EB02C778-3FE6-4E13-8BED-DC8B5B440EAF}" srcOrd="0" destOrd="0" presId="urn:microsoft.com/office/officeart/2005/8/layout/vList5"/>
    <dgm:cxn modelId="{2B680F6A-1549-49B8-A214-6ACB8B43F434}" srcId="{6A2A0818-EE62-4993-B114-907827D3095B}" destId="{3CCA02A9-11AE-4E46-9DA9-166BBCCFD798}" srcOrd="0" destOrd="0" parTransId="{52F17B85-0CB8-4C4A-97F8-3F01BE576A19}" sibTransId="{10A2A9C2-42B9-4684-9C22-6F24A4846635}"/>
    <dgm:cxn modelId="{4C12E93D-5F8A-4C2C-BC06-296A692CDB99}" type="presOf" srcId="{3794ADAF-D4CA-42DC-A26D-12AB2F81BE9C}" destId="{6BCEC9AB-4647-419A-B4A0-76D4B296FF77}" srcOrd="0" destOrd="0" presId="urn:microsoft.com/office/officeart/2005/8/layout/vList5"/>
    <dgm:cxn modelId="{A44E4358-43C1-4E23-8409-A0E8EDFA4C48}" srcId="{2D08D165-A2BD-4C4E-B075-5AF446521431}" destId="{FA8B07A6-179E-45BE-B53B-B09EE63C1679}" srcOrd="2" destOrd="0" parTransId="{3B9538BD-CD1B-4FD4-A475-863456C688EA}" sibTransId="{7B2CE555-3D6D-44CB-9AC2-D2F151B549FB}"/>
    <dgm:cxn modelId="{A7B69A76-243A-4C12-BFE7-A6D83A212FB5}" srcId="{2D08D165-A2BD-4C4E-B075-5AF446521431}" destId="{84D9A3AB-A0E5-48F7-87D6-E5E3937F1543}" srcOrd="0" destOrd="0" parTransId="{7D92AC71-DA01-41F7-B30C-16A7E5EC88D1}" sibTransId="{3E127AE8-56AA-499A-8380-61DD6865E5EE}"/>
    <dgm:cxn modelId="{3118CEA4-F04A-46F3-A523-48B05BD50B5C}" srcId="{40285497-77F1-4E4C-A5EA-4C4691428DE6}" destId="{B5A01FEF-629A-40BD-90BB-3F40988CEA2C}" srcOrd="1" destOrd="0" parTransId="{D34D902E-1DBC-4C9A-8CA6-EFFFF60E485C}" sibTransId="{0A7D35C5-894C-492E-8295-F3FD0228766B}"/>
    <dgm:cxn modelId="{E875DAD2-F1BE-4AE7-9DA1-E0DD9C9F91D8}" srcId="{B72814FA-3703-4EF4-90F4-84F2541B757B}" destId="{60B45480-2E3A-488F-B57E-B4D52DE39C00}" srcOrd="2" destOrd="0" parTransId="{1DB33080-6C79-4076-A80D-7735A13D9DE0}" sibTransId="{59FD0AB7-4023-43EC-B288-EC90C0F0E630}"/>
    <dgm:cxn modelId="{95EAF9E3-76EC-45F2-BB46-7970FC64AE1F}" type="presOf" srcId="{40285497-77F1-4E4C-A5EA-4C4691428DE6}" destId="{75C041CB-1768-422C-8943-3C2F9E67A2E6}" srcOrd="0" destOrd="0" presId="urn:microsoft.com/office/officeart/2005/8/layout/vList5"/>
    <dgm:cxn modelId="{69ABAF8F-AA8F-496B-8B52-A8DEF34A93B7}" type="presOf" srcId="{6A2A0818-EE62-4993-B114-907827D3095B}" destId="{85D0831B-00B4-4CFF-8910-84A8970EA99A}" srcOrd="0" destOrd="0" presId="urn:microsoft.com/office/officeart/2005/8/layout/vList5"/>
    <dgm:cxn modelId="{68878566-8512-4C3F-827D-3840A2C956A2}" type="presOf" srcId="{98797BAA-C099-447E-B8C3-7AC8B077F2C1}" destId="{EB02C778-3FE6-4E13-8BED-DC8B5B440EAF}" srcOrd="0" destOrd="1" presId="urn:microsoft.com/office/officeart/2005/8/layout/vList5"/>
    <dgm:cxn modelId="{630C673A-C268-4BB1-90EC-3B6D0C4C658C}" type="presOf" srcId="{F904C3BD-F0F1-452B-A09D-8E0A990242AF}" destId="{8973DDB1-FA05-441C-8F55-0866273338F8}" srcOrd="0" destOrd="1" presId="urn:microsoft.com/office/officeart/2005/8/layout/vList5"/>
    <dgm:cxn modelId="{3567E6AF-FFFB-4E01-859B-939C8C693A6D}" type="presOf" srcId="{80B5998C-4BA5-4EE1-BBFD-C8A5B6256CE9}" destId="{BA89B328-74CD-4EA5-8271-8EB7DAEF4DAC}" srcOrd="0" destOrd="0" presId="urn:microsoft.com/office/officeart/2005/8/layout/vList5"/>
    <dgm:cxn modelId="{7F8B91B5-1FA9-409E-BFFC-2FBB360BA7D9}" type="presOf" srcId="{3F818A0A-7DB3-4B91-8CBD-D788317DB0B6}" destId="{6BCEC9AB-4647-419A-B4A0-76D4B296FF77}" srcOrd="0" destOrd="1" presId="urn:microsoft.com/office/officeart/2005/8/layout/vList5"/>
    <dgm:cxn modelId="{FE455B84-9125-4398-9E42-2EADAB05E06F}" type="presOf" srcId="{F06AB64C-4D77-430C-8668-96A3C3C120ED}" destId="{0FAC2C1F-B3EB-4C38-8977-56ED06E81145}" srcOrd="0" destOrd="1" presId="urn:microsoft.com/office/officeart/2005/8/layout/vList5"/>
    <dgm:cxn modelId="{D624A981-5977-4F28-B0D6-961B4607A146}" srcId="{FF126BEC-7C81-4E3F-85B0-89A526F7BF17}" destId="{6A2A0818-EE62-4993-B114-907827D3095B}" srcOrd="1" destOrd="0" parTransId="{C1E88854-617D-41CB-8392-BACD1608690F}" sibTransId="{48AF76F6-C4AA-411C-97E1-2976C58DDA2B}"/>
    <dgm:cxn modelId="{D74E84DD-CD57-4005-ADD6-9D490A24A20F}" type="presOf" srcId="{123246BA-525B-475C-A6D4-0DA3A2A83355}" destId="{8973DDB1-FA05-441C-8F55-0866273338F8}" srcOrd="0" destOrd="2" presId="urn:microsoft.com/office/officeart/2005/8/layout/vList5"/>
    <dgm:cxn modelId="{97AC6796-F190-414B-A76E-191258909E88}" type="presOf" srcId="{3CCA02A9-11AE-4E46-9DA9-166BBCCFD798}" destId="{79824891-F9CC-432E-9AB0-0ADA2F1AE5E8}" srcOrd="0" destOrd="0" presId="urn:microsoft.com/office/officeart/2005/8/layout/vList5"/>
    <dgm:cxn modelId="{E2FF6571-EF42-43DB-A7F1-BA67F7E96A67}" srcId="{CD071727-0E36-48DB-83F3-54C6FF2AA113}" destId="{550543E4-2CF9-496C-94CC-B9D80D7C4875}" srcOrd="2" destOrd="0" parTransId="{3AF9707E-0603-4E1B-AECE-2802C2C2EA6D}" sibTransId="{CAADC928-3808-4ACA-9818-38FDD0EF4A16}"/>
    <dgm:cxn modelId="{F1E1BCB2-AA39-41A8-A53F-70A999AACD47}" type="presOf" srcId="{FDFB32A2-1E51-49E6-BCEB-FBAC7B22EBB3}" destId="{8973DDB1-FA05-441C-8F55-0866273338F8}" srcOrd="0" destOrd="0" presId="urn:microsoft.com/office/officeart/2005/8/layout/vList5"/>
    <dgm:cxn modelId="{98F07554-49BC-4135-8490-060FC1F5BF36}" type="presOf" srcId="{8E97DA45-45CD-44CE-B827-4609157E15A7}" destId="{E3199B7E-81BC-4B9B-BCD7-5B289A4073EF}" srcOrd="0" destOrd="0" presId="urn:microsoft.com/office/officeart/2005/8/layout/vList5"/>
    <dgm:cxn modelId="{C65519D0-961D-4EA2-8101-259658B87757}" srcId="{B72814FA-3703-4EF4-90F4-84F2541B757B}" destId="{3794ADAF-D4CA-42DC-A26D-12AB2F81BE9C}" srcOrd="0" destOrd="0" parTransId="{B1477516-C747-4FFD-B978-6C5E0F6A8332}" sibTransId="{588374F3-9F92-44E8-820A-6D03876DBAE4}"/>
    <dgm:cxn modelId="{CBAC66CD-96AF-495B-A55B-9563F2436582}" type="presParOf" srcId="{9AD31442-4B42-420F-814D-2849C312B057}" destId="{A586748E-465C-49AE-AE64-A4B1DCB990B1}" srcOrd="0" destOrd="0" presId="urn:microsoft.com/office/officeart/2005/8/layout/vList5"/>
    <dgm:cxn modelId="{B0341DAD-17F4-440D-8152-6609D101E497}" type="presParOf" srcId="{A586748E-465C-49AE-AE64-A4B1DCB990B1}" destId="{7EC1FCC2-A159-42DE-8944-EB2F4A115CE7}" srcOrd="0" destOrd="0" presId="urn:microsoft.com/office/officeart/2005/8/layout/vList5"/>
    <dgm:cxn modelId="{2383893E-DA1A-4204-8A4F-2409F38B3CD8}" type="presParOf" srcId="{A586748E-465C-49AE-AE64-A4B1DCB990B1}" destId="{EB02C778-3FE6-4E13-8BED-DC8B5B440EAF}" srcOrd="1" destOrd="0" presId="urn:microsoft.com/office/officeart/2005/8/layout/vList5"/>
    <dgm:cxn modelId="{57F0EC1C-A5F4-4529-92E0-D723D3011E9A}" type="presParOf" srcId="{9AD31442-4B42-420F-814D-2849C312B057}" destId="{3C976B9E-40E2-4A06-8182-0754A1F1C416}" srcOrd="1" destOrd="0" presId="urn:microsoft.com/office/officeart/2005/8/layout/vList5"/>
    <dgm:cxn modelId="{39BF0213-7CE0-467F-BFB9-0B20B7E5A958}" type="presParOf" srcId="{9AD31442-4B42-420F-814D-2849C312B057}" destId="{BAEFA50F-FC52-4CCD-AF7A-95C4D40E344C}" srcOrd="2" destOrd="0" presId="urn:microsoft.com/office/officeart/2005/8/layout/vList5"/>
    <dgm:cxn modelId="{6952A9FB-9CCF-4D11-AE99-CB4434F4C376}" type="presParOf" srcId="{BAEFA50F-FC52-4CCD-AF7A-95C4D40E344C}" destId="{85D0831B-00B4-4CFF-8910-84A8970EA99A}" srcOrd="0" destOrd="0" presId="urn:microsoft.com/office/officeart/2005/8/layout/vList5"/>
    <dgm:cxn modelId="{B78DD455-91AB-438B-976B-2B49A2DEEF26}" type="presParOf" srcId="{BAEFA50F-FC52-4CCD-AF7A-95C4D40E344C}" destId="{79824891-F9CC-432E-9AB0-0ADA2F1AE5E8}" srcOrd="1" destOrd="0" presId="urn:microsoft.com/office/officeart/2005/8/layout/vList5"/>
    <dgm:cxn modelId="{AB746E29-6383-43FA-A574-42FA526A0E23}" type="presParOf" srcId="{9AD31442-4B42-420F-814D-2849C312B057}" destId="{29532074-6969-4DB4-96CB-E943A8EA08A2}" srcOrd="3" destOrd="0" presId="urn:microsoft.com/office/officeart/2005/8/layout/vList5"/>
    <dgm:cxn modelId="{25AE4147-8BC4-4E2B-A2C8-7918F6E8FCCF}" type="presParOf" srcId="{9AD31442-4B42-420F-814D-2849C312B057}" destId="{506C1BF5-9494-486A-9AA3-A91C7ADD41B6}" srcOrd="4" destOrd="0" presId="urn:microsoft.com/office/officeart/2005/8/layout/vList5"/>
    <dgm:cxn modelId="{C2FC03B9-C100-4A6F-A04C-9CD023423E6B}" type="presParOf" srcId="{506C1BF5-9494-486A-9AA3-A91C7ADD41B6}" destId="{75C041CB-1768-422C-8943-3C2F9E67A2E6}" srcOrd="0" destOrd="0" presId="urn:microsoft.com/office/officeart/2005/8/layout/vList5"/>
    <dgm:cxn modelId="{52D5C959-1EA6-4DAB-B562-D97E70E2D4F8}" type="presParOf" srcId="{506C1BF5-9494-486A-9AA3-A91C7ADD41B6}" destId="{E3199B7E-81BC-4B9B-BCD7-5B289A4073EF}" srcOrd="1" destOrd="0" presId="urn:microsoft.com/office/officeart/2005/8/layout/vList5"/>
    <dgm:cxn modelId="{3688EFF6-F777-497C-A8AF-F6F78E8643BB}" type="presParOf" srcId="{9AD31442-4B42-420F-814D-2849C312B057}" destId="{CFD82A18-6711-4366-A388-025535CE6BD3}" srcOrd="5" destOrd="0" presId="urn:microsoft.com/office/officeart/2005/8/layout/vList5"/>
    <dgm:cxn modelId="{AD485B0F-C0A4-4734-96F9-85622E106D22}" type="presParOf" srcId="{9AD31442-4B42-420F-814D-2849C312B057}" destId="{F079A75B-10C7-4D36-993F-35325A2431E5}" srcOrd="6" destOrd="0" presId="urn:microsoft.com/office/officeart/2005/8/layout/vList5"/>
    <dgm:cxn modelId="{5EEC33DD-217A-4B4E-9820-F07E700B4BEC}" type="presParOf" srcId="{F079A75B-10C7-4D36-993F-35325A2431E5}" destId="{BA89B328-74CD-4EA5-8271-8EB7DAEF4DAC}" srcOrd="0" destOrd="0" presId="urn:microsoft.com/office/officeart/2005/8/layout/vList5"/>
    <dgm:cxn modelId="{394CD9C3-CF5F-4315-96C0-A216DB304F37}" type="presParOf" srcId="{F079A75B-10C7-4D36-993F-35325A2431E5}" destId="{8973DDB1-FA05-441C-8F55-0866273338F8}" srcOrd="1" destOrd="0" presId="urn:microsoft.com/office/officeart/2005/8/layout/vList5"/>
    <dgm:cxn modelId="{A593F536-F4E7-41BA-85E9-F2C4D716731E}" type="presParOf" srcId="{9AD31442-4B42-420F-814D-2849C312B057}" destId="{D0BC8FF8-F6E4-4990-91B6-5F1233DA983C}" srcOrd="7" destOrd="0" presId="urn:microsoft.com/office/officeart/2005/8/layout/vList5"/>
    <dgm:cxn modelId="{6DB7DE9E-46C1-4330-84C7-859B7501BA87}" type="presParOf" srcId="{9AD31442-4B42-420F-814D-2849C312B057}" destId="{506E05E1-147A-460F-A67F-D681D7D56EC6}" srcOrd="8" destOrd="0" presId="urn:microsoft.com/office/officeart/2005/8/layout/vList5"/>
    <dgm:cxn modelId="{E1548C8B-6F82-4E9C-8F9F-A2E56ED87B9C}" type="presParOf" srcId="{506E05E1-147A-460F-A67F-D681D7D56EC6}" destId="{884A98CE-84B7-48C0-B50B-EEEA74B131D3}" srcOrd="0" destOrd="0" presId="urn:microsoft.com/office/officeart/2005/8/layout/vList5"/>
    <dgm:cxn modelId="{995BCAF5-7A30-4AFC-863A-22AB9C30D3B3}" type="presParOf" srcId="{506E05E1-147A-460F-A67F-D681D7D56EC6}" destId="{0FAC2C1F-B3EB-4C38-8977-56ED06E81145}" srcOrd="1" destOrd="0" presId="urn:microsoft.com/office/officeart/2005/8/layout/vList5"/>
    <dgm:cxn modelId="{8F750513-5EF9-43A8-8474-A7790D65BC9D}" type="presParOf" srcId="{9AD31442-4B42-420F-814D-2849C312B057}" destId="{42E9C5D5-D0D9-459A-A3E6-DDD5BCE8A9F4}" srcOrd="9" destOrd="0" presId="urn:microsoft.com/office/officeart/2005/8/layout/vList5"/>
    <dgm:cxn modelId="{D6169B29-4BC2-41E9-B66F-20D403F4B95A}" type="presParOf" srcId="{9AD31442-4B42-420F-814D-2849C312B057}" destId="{D1479FC6-C61F-4663-A4D4-2EAA9DBF1358}" srcOrd="10" destOrd="0" presId="urn:microsoft.com/office/officeart/2005/8/layout/vList5"/>
    <dgm:cxn modelId="{906EF68C-BEF5-4FFB-A0DA-FD44E85CF62A}" type="presParOf" srcId="{D1479FC6-C61F-4663-A4D4-2EAA9DBF1358}" destId="{39B57C4F-974E-4DC5-B293-CA1E66C89CF1}" srcOrd="0" destOrd="0" presId="urn:microsoft.com/office/officeart/2005/8/layout/vList5"/>
    <dgm:cxn modelId="{4C4D72AB-048E-4426-A951-E204389FB673}" type="presParOf" srcId="{D1479FC6-C61F-4663-A4D4-2EAA9DBF1358}" destId="{6BCEC9AB-4647-419A-B4A0-76D4B296FF77}"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21DCFF-958E-4D2C-B3F7-AFD9102A2D22}" type="datetimeFigureOut">
              <a:rPr lang="en-US" smtClean="0"/>
              <a:pPr/>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21DCFF-958E-4D2C-B3F7-AFD9102A2D22}" type="datetimeFigureOut">
              <a:rPr lang="en-US" smtClean="0"/>
              <a:pPr/>
              <a:t>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21DCFF-958E-4D2C-B3F7-AFD9102A2D22}" type="datetimeFigureOut">
              <a:rPr lang="en-US" smtClean="0"/>
              <a:pPr/>
              <a:t>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1DCFF-958E-4D2C-B3F7-AFD9102A2D22}" type="datetimeFigureOut">
              <a:rPr lang="en-US" smtClean="0"/>
              <a:pPr/>
              <a:t>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DCFF-958E-4D2C-B3F7-AFD9102A2D22}" type="datetimeFigureOut">
              <a:rPr lang="en-US" smtClean="0"/>
              <a:pPr/>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DCFF-958E-4D2C-B3F7-AFD9102A2D22}" type="datetimeFigureOut">
              <a:rPr lang="en-US" smtClean="0"/>
              <a:pPr/>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1DCFF-958E-4D2C-B3F7-AFD9102A2D22}" type="datetimeFigureOut">
              <a:rPr lang="en-US" smtClean="0"/>
              <a:pPr/>
              <a:t>10/9/2020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24F13-836B-4858-AF1F-D83D95FEC2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5410199"/>
          </a:xfrm>
        </p:spPr>
        <p:txBody>
          <a:bodyPr>
            <a:noAutofit/>
          </a:bodyPr>
          <a:lstStyle/>
          <a:p>
            <a:r>
              <a:rPr lang="en-US" sz="2800" b="1" u="sng" dirty="0" smtClean="0">
                <a:latin typeface="Times New Roman" pitchFamily="18" charset="0"/>
                <a:cs typeface="Times New Roman" pitchFamily="18" charset="0"/>
              </a:rPr>
              <a:t>Unit-I</a:t>
            </a: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Introduction </a:t>
            </a:r>
            <a:r>
              <a:rPr lang="en-US" sz="3200" b="1" dirty="0">
                <a:latin typeface="Times New Roman" pitchFamily="18" charset="0"/>
                <a:cs typeface="Times New Roman" pitchFamily="18" charset="0"/>
              </a:rPr>
              <a:t>to Java and Java </a:t>
            </a:r>
            <a:r>
              <a:rPr lang="en-US" sz="3200" b="1" dirty="0" smtClean="0">
                <a:latin typeface="Times New Roman" pitchFamily="18" charset="0"/>
                <a:cs typeface="Times New Roman" pitchFamily="18" charset="0"/>
              </a:rPr>
              <a:t>Fundamentals</a:t>
            </a:r>
            <a:br>
              <a:rPr lang="en-US" sz="3200" b="1" dirty="0" smtClean="0">
                <a:latin typeface="Times New Roman" pitchFamily="18" charset="0"/>
                <a:cs typeface="Times New Roman" pitchFamily="18" charset="0"/>
              </a:rPr>
            </a:b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Bahnschrift Light Condensed" pitchFamily="34" charset="0"/>
              </a:rPr>
              <a:t>Lecture Contents</a:t>
            </a:r>
            <a:endParaRPr lang="en-US" u="sng" dirty="0">
              <a:latin typeface="Bahnschrift Light Condensed" pitchFamily="34" charset="0"/>
            </a:endParaRPr>
          </a:p>
        </p:txBody>
      </p:sp>
      <p:sp>
        <p:nvSpPr>
          <p:cNvPr id="3" name="Content Placeholder 2"/>
          <p:cNvSpPr>
            <a:spLocks noGrp="1"/>
          </p:cNvSpPr>
          <p:nvPr>
            <p:ph idx="1"/>
          </p:nvPr>
        </p:nvSpPr>
        <p:spPr>
          <a:xfrm>
            <a:off x="457200" y="1600200"/>
            <a:ext cx="8229600" cy="3048000"/>
          </a:xfrm>
        </p:spPr>
        <p:txBody>
          <a:bodyPr>
            <a:normAutofit/>
          </a:bodyPr>
          <a:lstStyle/>
          <a:p>
            <a:pPr>
              <a:buBlip>
                <a:blip r:embed="rId2"/>
              </a:buBlip>
            </a:pPr>
            <a:endParaRPr lang="en-US" dirty="0" smtClean="0">
              <a:latin typeface="Times New Roman" pitchFamily="18" charset="0"/>
              <a:cs typeface="Times New Roman" pitchFamily="18" charset="0"/>
            </a:endParaRPr>
          </a:p>
          <a:p>
            <a:pPr>
              <a:buBlip>
                <a:blip r:embed="rId2"/>
              </a:buBlip>
            </a:pPr>
            <a:r>
              <a:rPr lang="en-US" dirty="0" smtClean="0">
                <a:latin typeface="Times New Roman" pitchFamily="18" charset="0"/>
                <a:cs typeface="Times New Roman" pitchFamily="18" charset="0"/>
              </a:rPr>
              <a:t>Java Program Structure</a:t>
            </a:r>
          </a:p>
          <a:p>
            <a:pPr>
              <a:buBlip>
                <a:blip r:embed="rId2"/>
              </a:buBlip>
            </a:pPr>
            <a:r>
              <a:rPr lang="en-US" dirty="0" smtClean="0">
                <a:latin typeface="Times New Roman" pitchFamily="18" charset="0"/>
                <a:cs typeface="Times New Roman" pitchFamily="18" charset="0"/>
              </a:rPr>
              <a:t>Structure of Class in Java </a:t>
            </a:r>
          </a:p>
          <a:p>
            <a:pPr>
              <a:buBlip>
                <a:blip r:embed="rId2"/>
              </a:buBlip>
            </a:pPr>
            <a:r>
              <a:rPr lang="en-US" dirty="0" smtClean="0">
                <a:latin typeface="Times New Roman" pitchFamily="18" charset="0"/>
                <a:cs typeface="Times New Roman" pitchFamily="18" charset="0"/>
              </a:rPr>
              <a:t>Creating, Compiling and Executing the Java Program</a:t>
            </a:r>
          </a:p>
          <a:p>
            <a:pPr>
              <a:buBlip>
                <a:blip r:embed="rId2"/>
              </a:buBlip>
            </a:pPr>
            <a:endParaRPr lang="en-US" dirty="0" smtClean="0">
              <a:latin typeface="Times New Roman" pitchFamily="18" charset="0"/>
              <a:cs typeface="Times New Roman" pitchFamily="18" charset="0"/>
            </a:endParaRPr>
          </a:p>
          <a:p>
            <a:pPr>
              <a:buBlip>
                <a:blip r:embed="rId2"/>
              </a:buBlip>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Autofit/>
          </a:bodyPr>
          <a:lstStyle/>
          <a:p>
            <a:r>
              <a:rPr lang="en-US" sz="2800" b="1" u="sng" dirty="0" smtClean="0">
                <a:latin typeface="Times New Roman" pitchFamily="18" charset="0"/>
                <a:cs typeface="Times New Roman" pitchFamily="18" charset="0"/>
              </a:rPr>
              <a:t>Java Program Structure</a:t>
            </a:r>
            <a:br>
              <a:rPr lang="en-US" sz="2800" b="1" u="sng" dirty="0" smtClean="0">
                <a:latin typeface="Times New Roman" pitchFamily="18" charset="0"/>
                <a:cs typeface="Times New Roman" pitchFamily="18" charset="0"/>
              </a:rPr>
            </a:br>
            <a:endParaRPr lang="en-US" sz="2800" b="1" u="sng" dirty="0"/>
          </a:p>
        </p:txBody>
      </p:sp>
      <p:graphicFrame>
        <p:nvGraphicFramePr>
          <p:cNvPr id="5" name="Diagram 4"/>
          <p:cNvGraphicFramePr/>
          <p:nvPr/>
        </p:nvGraphicFramePr>
        <p:xfrm>
          <a:off x="381000" y="762000"/>
          <a:ext cx="84582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458200" cy="4525963"/>
          </a:xfrm>
        </p:spPr>
        <p:txBody>
          <a:bodyPr/>
          <a:lstStyle/>
          <a:p>
            <a:pPr>
              <a:buNone/>
            </a:pPr>
            <a:endParaRPr lang="en-US" sz="20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[modifiers] </a:t>
            </a:r>
            <a:r>
              <a:rPr lang="en-US" sz="2400" b="1" dirty="0" smtClean="0">
                <a:latin typeface="Times New Roman" pitchFamily="18" charset="0"/>
                <a:cs typeface="Times New Roman" pitchFamily="18" charset="0"/>
              </a:rPr>
              <a:t>class</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&lt;</a:t>
            </a:r>
            <a:r>
              <a:rPr lang="en-US" sz="2400" b="1" dirty="0" err="1" smtClean="0">
                <a:latin typeface="Times New Roman" pitchFamily="18" charset="0"/>
                <a:cs typeface="Times New Roman" pitchFamily="18" charset="0"/>
              </a:rPr>
              <a:t>class_name</a:t>
            </a:r>
            <a:r>
              <a:rPr lang="en-US" sz="2400" b="1"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[extends </a:t>
            </a:r>
            <a:r>
              <a:rPr lang="en-US" sz="2400" dirty="0" err="1" smtClean="0">
                <a:latin typeface="Times New Roman" pitchFamily="18" charset="0"/>
                <a:cs typeface="Times New Roman" pitchFamily="18" charset="0"/>
              </a:rPr>
              <a:t>class_name</a:t>
            </a:r>
            <a:r>
              <a:rPr lang="en-US" sz="2400" dirty="0" smtClean="0">
                <a:latin typeface="Times New Roman" pitchFamily="18" charset="0"/>
                <a:cs typeface="Times New Roman" pitchFamily="18" charset="0"/>
              </a:rPr>
              <a:t> ] [implements interface_name1, __2, ….]</a:t>
            </a:r>
          </a:p>
          <a:p>
            <a:pPr>
              <a:buNone/>
            </a:pPr>
            <a:r>
              <a:rPr lang="en-US" sz="2400" dirty="0" smtClean="0">
                <a:latin typeface="Times New Roman" pitchFamily="18" charset="0"/>
                <a:cs typeface="Times New Roman" pitchFamily="18" charset="0"/>
              </a:rPr>
              <a:t>{</a:t>
            </a:r>
          </a:p>
          <a:p>
            <a:pPr>
              <a:buNone/>
            </a:pPr>
            <a:r>
              <a:rPr lang="en-US" sz="2400" dirty="0" smtClean="0">
                <a:latin typeface="Times New Roman" pitchFamily="18" charset="0"/>
                <a:cs typeface="Times New Roman" pitchFamily="18" charset="0"/>
              </a:rPr>
              <a:t>	&lt;instance variables&gt;</a:t>
            </a:r>
          </a:p>
          <a:p>
            <a:pPr>
              <a:buNone/>
            </a:pPr>
            <a:r>
              <a:rPr lang="en-US" sz="2400" dirty="0" smtClean="0">
                <a:latin typeface="Times New Roman" pitchFamily="18" charset="0"/>
                <a:cs typeface="Times New Roman" pitchFamily="18" charset="0"/>
              </a:rPr>
              <a:t>	&lt;class variables&gt;</a:t>
            </a:r>
          </a:p>
          <a:p>
            <a:pPr>
              <a:buNone/>
            </a:pPr>
            <a:r>
              <a:rPr lang="en-US" sz="2400" dirty="0" smtClean="0">
                <a:latin typeface="Times New Roman" pitchFamily="18" charset="0"/>
                <a:cs typeface="Times New Roman" pitchFamily="18" charset="0"/>
              </a:rPr>
              <a:t>	&lt;constructors&gt;</a:t>
            </a:r>
          </a:p>
          <a:p>
            <a:pPr>
              <a:buNone/>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&lt;methods&gt;</a:t>
            </a:r>
          </a:p>
          <a:p>
            <a:pPr>
              <a:buNone/>
            </a:pPr>
            <a:r>
              <a:rPr lang="en-US" sz="2400" dirty="0" smtClean="0">
                <a:latin typeface="Times New Roman" pitchFamily="18" charset="0"/>
                <a:cs typeface="Times New Roman" pitchFamily="18" charset="0"/>
              </a:rPr>
              <a:t>	&lt;inner classes&gt;</a:t>
            </a:r>
          </a:p>
          <a:p>
            <a:pPr>
              <a:buNone/>
            </a:pP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5" name="Rectangle 4"/>
          <p:cNvSpPr/>
          <p:nvPr/>
        </p:nvSpPr>
        <p:spPr>
          <a:xfrm>
            <a:off x="2286000" y="533400"/>
            <a:ext cx="4702506" cy="584775"/>
          </a:xfrm>
          <a:prstGeom prst="rect">
            <a:avLst/>
          </a:prstGeom>
        </p:spPr>
        <p:txBody>
          <a:bodyPr wrap="none">
            <a:spAutoFit/>
          </a:bodyPr>
          <a:lstStyle/>
          <a:p>
            <a:pPr>
              <a:buNone/>
            </a:pPr>
            <a:r>
              <a:rPr lang="en-US" sz="3200" b="1" u="sng" dirty="0" smtClean="0">
                <a:latin typeface="Times New Roman" pitchFamily="18" charset="0"/>
                <a:cs typeface="Times New Roman" pitchFamily="18" charset="0"/>
              </a:rPr>
              <a:t> Structure of class in Java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28600" y="762000"/>
            <a:ext cx="4267200" cy="685800"/>
          </a:xfrm>
        </p:spPr>
        <p:txBody>
          <a:bodyPr>
            <a:normAutofit/>
          </a:bodyPr>
          <a:lstStyle/>
          <a:p>
            <a:r>
              <a:rPr lang="en-US" sz="2400" b="1" u="sng" dirty="0"/>
              <a:t>Basic Program Development</a:t>
            </a:r>
          </a:p>
        </p:txBody>
      </p:sp>
      <p:sp>
        <p:nvSpPr>
          <p:cNvPr id="5" name="Line 3"/>
          <p:cNvSpPr>
            <a:spLocks noChangeShapeType="1"/>
          </p:cNvSpPr>
          <p:nvPr/>
        </p:nvSpPr>
        <p:spPr bwMode="auto">
          <a:xfrm>
            <a:off x="3657600" y="2514600"/>
            <a:ext cx="304800" cy="609600"/>
          </a:xfrm>
          <a:prstGeom prst="line">
            <a:avLst/>
          </a:prstGeom>
          <a:noFill/>
          <a:ln w="31750">
            <a:solidFill>
              <a:srgbClr val="FF0000"/>
            </a:solidFill>
            <a:round/>
            <a:headEnd type="none" w="sm" len="sm"/>
            <a:tailEnd type="triangle" w="lg" len="med"/>
          </a:ln>
          <a:effectLst/>
        </p:spPr>
        <p:txBody>
          <a:bodyPr anchorCtr="1">
            <a:spAutoFit/>
          </a:bodyPr>
          <a:lstStyle/>
          <a:p>
            <a:endParaRPr lang="en-US"/>
          </a:p>
        </p:txBody>
      </p:sp>
      <p:sp>
        <p:nvSpPr>
          <p:cNvPr id="6" name="Line 4"/>
          <p:cNvSpPr>
            <a:spLocks noChangeShapeType="1"/>
          </p:cNvSpPr>
          <p:nvPr/>
        </p:nvSpPr>
        <p:spPr bwMode="auto">
          <a:xfrm>
            <a:off x="5867400" y="4114800"/>
            <a:ext cx="381000" cy="685800"/>
          </a:xfrm>
          <a:prstGeom prst="line">
            <a:avLst/>
          </a:prstGeom>
          <a:noFill/>
          <a:ln w="31750">
            <a:solidFill>
              <a:srgbClr val="FF0000"/>
            </a:solidFill>
            <a:round/>
            <a:headEnd type="none" w="sm" len="sm"/>
            <a:tailEnd type="triangle" w="lg" len="med"/>
          </a:ln>
          <a:effectLst/>
        </p:spPr>
        <p:txBody>
          <a:bodyPr anchorCtr="1">
            <a:spAutoFit/>
          </a:bodyPr>
          <a:lstStyle/>
          <a:p>
            <a:endParaRPr lang="en-US"/>
          </a:p>
        </p:txBody>
      </p:sp>
      <p:grpSp>
        <p:nvGrpSpPr>
          <p:cNvPr id="7" name="Group 5"/>
          <p:cNvGrpSpPr>
            <a:grpSpLocks/>
          </p:cNvGrpSpPr>
          <p:nvPr/>
        </p:nvGrpSpPr>
        <p:grpSpPr bwMode="auto">
          <a:xfrm>
            <a:off x="4038600" y="2286000"/>
            <a:ext cx="1816100" cy="904875"/>
            <a:chOff x="2304" y="1440"/>
            <a:chExt cx="1144" cy="570"/>
          </a:xfrm>
        </p:grpSpPr>
        <p:cxnSp>
          <p:nvCxnSpPr>
            <p:cNvPr id="8" name="AutoShape 6"/>
            <p:cNvCxnSpPr>
              <a:cxnSpLocks noChangeShapeType="1"/>
              <a:stCxn id="14" idx="0"/>
            </p:cNvCxnSpPr>
            <p:nvPr/>
          </p:nvCxnSpPr>
          <p:spPr bwMode="auto">
            <a:xfrm rot="5400000" flipH="1">
              <a:off x="2307" y="1437"/>
              <a:ext cx="570" cy="576"/>
            </a:xfrm>
            <a:prstGeom prst="bentConnector2">
              <a:avLst/>
            </a:prstGeom>
            <a:noFill/>
            <a:ln w="31750">
              <a:solidFill>
                <a:srgbClr val="FF0000"/>
              </a:solidFill>
              <a:miter lim="800000"/>
              <a:headEnd type="none" w="sm" len="sm"/>
              <a:tailEnd type="triangle" w="lg" len="med"/>
            </a:ln>
            <a:effectLst/>
          </p:spPr>
        </p:cxnSp>
        <p:sp>
          <p:nvSpPr>
            <p:cNvPr id="9" name="Text Box 7"/>
            <p:cNvSpPr txBox="1">
              <a:spLocks noChangeArrowheads="1"/>
            </p:cNvSpPr>
            <p:nvPr/>
          </p:nvSpPr>
          <p:spPr bwMode="auto">
            <a:xfrm>
              <a:off x="2876" y="1520"/>
              <a:ext cx="572" cy="250"/>
            </a:xfrm>
            <a:prstGeom prst="rect">
              <a:avLst/>
            </a:prstGeom>
            <a:noFill/>
            <a:ln w="12700">
              <a:noFill/>
              <a:miter lim="800000"/>
              <a:headEnd type="none" w="sm" len="sm"/>
              <a:tailEnd type="none" w="sm" len="sm"/>
            </a:ln>
            <a:effectLst/>
          </p:spPr>
          <p:txBody>
            <a:bodyPr wrap="none" anchorCtr="1">
              <a:spAutoFit/>
            </a:bodyPr>
            <a:lstStyle/>
            <a:p>
              <a:pPr algn="ctr"/>
              <a:r>
                <a:rPr lang="en-US" sz="2000">
                  <a:latin typeface="Arial Unicode MS" pitchFamily="34" charset="-128"/>
                </a:rPr>
                <a:t>errors</a:t>
              </a:r>
            </a:p>
          </p:txBody>
        </p:sp>
      </p:grpSp>
      <p:grpSp>
        <p:nvGrpSpPr>
          <p:cNvPr id="10" name="Group 8"/>
          <p:cNvGrpSpPr>
            <a:grpSpLocks/>
          </p:cNvGrpSpPr>
          <p:nvPr/>
        </p:nvGrpSpPr>
        <p:grpSpPr bwMode="auto">
          <a:xfrm>
            <a:off x="4038600" y="1905000"/>
            <a:ext cx="4078288" cy="2886075"/>
            <a:chOff x="2304" y="1200"/>
            <a:chExt cx="2569" cy="1818"/>
          </a:xfrm>
        </p:grpSpPr>
        <p:cxnSp>
          <p:nvCxnSpPr>
            <p:cNvPr id="11" name="AutoShape 9"/>
            <p:cNvCxnSpPr>
              <a:cxnSpLocks noChangeShapeType="1"/>
              <a:stCxn id="15" idx="0"/>
            </p:cNvCxnSpPr>
            <p:nvPr/>
          </p:nvCxnSpPr>
          <p:spPr bwMode="auto">
            <a:xfrm rot="5400000" flipH="1">
              <a:off x="2379" y="1125"/>
              <a:ext cx="1818" cy="1968"/>
            </a:xfrm>
            <a:prstGeom prst="bentConnector2">
              <a:avLst/>
            </a:prstGeom>
            <a:noFill/>
            <a:ln w="31750">
              <a:solidFill>
                <a:srgbClr val="FF0000"/>
              </a:solidFill>
              <a:miter lim="800000"/>
              <a:headEnd type="none" w="sm" len="sm"/>
              <a:tailEnd type="triangle" w="lg" len="med"/>
            </a:ln>
            <a:effectLst/>
          </p:spPr>
        </p:cxnSp>
        <p:sp>
          <p:nvSpPr>
            <p:cNvPr id="12" name="Text Box 10"/>
            <p:cNvSpPr txBox="1">
              <a:spLocks noChangeArrowheads="1"/>
            </p:cNvSpPr>
            <p:nvPr/>
          </p:nvSpPr>
          <p:spPr bwMode="auto">
            <a:xfrm>
              <a:off x="4301" y="1872"/>
              <a:ext cx="572" cy="250"/>
            </a:xfrm>
            <a:prstGeom prst="rect">
              <a:avLst/>
            </a:prstGeom>
            <a:noFill/>
            <a:ln w="12700">
              <a:noFill/>
              <a:miter lim="800000"/>
              <a:headEnd type="none" w="sm" len="sm"/>
              <a:tailEnd type="none" w="sm" len="sm"/>
            </a:ln>
            <a:effectLst/>
          </p:spPr>
          <p:txBody>
            <a:bodyPr wrap="none" anchorCtr="1">
              <a:spAutoFit/>
            </a:bodyPr>
            <a:lstStyle/>
            <a:p>
              <a:pPr algn="ctr"/>
              <a:r>
                <a:rPr lang="en-US" sz="2000">
                  <a:latin typeface="Arial Unicode MS" pitchFamily="34" charset="-128"/>
                </a:rPr>
                <a:t>errors</a:t>
              </a:r>
            </a:p>
          </p:txBody>
        </p:sp>
      </p:grpSp>
      <p:sp>
        <p:nvSpPr>
          <p:cNvPr id="13" name="Rectangle 11"/>
          <p:cNvSpPr>
            <a:spLocks noChangeArrowheads="1"/>
          </p:cNvSpPr>
          <p:nvPr/>
        </p:nvSpPr>
        <p:spPr bwMode="auto">
          <a:xfrm>
            <a:off x="1447800" y="1600200"/>
            <a:ext cx="2590800" cy="930275"/>
          </a:xfrm>
          <a:prstGeom prst="rect">
            <a:avLst/>
          </a:prstGeom>
          <a:solidFill>
            <a:schemeClr val="bg2"/>
          </a:solidFill>
          <a:ln w="19050">
            <a:solidFill>
              <a:schemeClr val="tx1"/>
            </a:solidFill>
            <a:miter lim="800000"/>
            <a:headEnd/>
            <a:tailEnd/>
          </a:ln>
          <a:effectLst/>
        </p:spPr>
        <p:txBody>
          <a:bodyPr wrap="none" lIns="92075" tIns="46038" rIns="92075" bIns="46038" anchor="ctr"/>
          <a:lstStyle/>
          <a:p>
            <a:pPr algn="ctr"/>
            <a:r>
              <a:rPr lang="en-US" sz="1800" b="1" dirty="0" smtClean="0">
                <a:latin typeface="Arial Unicode MS" pitchFamily="34" charset="-128"/>
              </a:rPr>
              <a:t>Write/Edit </a:t>
            </a:r>
            <a:r>
              <a:rPr lang="en-US" sz="1800" b="1" dirty="0">
                <a:latin typeface="Arial Unicode MS" pitchFamily="34" charset="-128"/>
              </a:rPr>
              <a:t>and</a:t>
            </a:r>
          </a:p>
          <a:p>
            <a:pPr algn="ctr"/>
            <a:r>
              <a:rPr lang="en-US" sz="1800" b="1" dirty="0">
                <a:latin typeface="Arial Unicode MS" pitchFamily="34" charset="-128"/>
              </a:rPr>
              <a:t>save program</a:t>
            </a:r>
          </a:p>
        </p:txBody>
      </p:sp>
      <p:sp>
        <p:nvSpPr>
          <p:cNvPr id="14" name="Rectangle 12"/>
          <p:cNvSpPr>
            <a:spLocks noChangeArrowheads="1"/>
          </p:cNvSpPr>
          <p:nvPr/>
        </p:nvSpPr>
        <p:spPr bwMode="auto">
          <a:xfrm>
            <a:off x="3657600" y="3200400"/>
            <a:ext cx="2590800" cy="930275"/>
          </a:xfrm>
          <a:prstGeom prst="rect">
            <a:avLst/>
          </a:prstGeom>
          <a:solidFill>
            <a:schemeClr val="bg2"/>
          </a:solidFill>
          <a:ln w="19050">
            <a:solidFill>
              <a:schemeClr val="tx1"/>
            </a:solidFill>
            <a:miter lim="800000"/>
            <a:headEnd/>
            <a:tailEnd/>
          </a:ln>
          <a:effectLst/>
        </p:spPr>
        <p:txBody>
          <a:bodyPr wrap="none" lIns="92075" tIns="46038" rIns="92075" bIns="46038" anchor="ctr"/>
          <a:lstStyle/>
          <a:p>
            <a:pPr algn="ctr"/>
            <a:r>
              <a:rPr lang="en-US" sz="1800" b="1">
                <a:latin typeface="Arial Unicode MS" pitchFamily="34" charset="-128"/>
              </a:rPr>
              <a:t>Compile program</a:t>
            </a:r>
          </a:p>
        </p:txBody>
      </p:sp>
      <p:sp>
        <p:nvSpPr>
          <p:cNvPr id="15" name="Rectangle 13"/>
          <p:cNvSpPr>
            <a:spLocks noChangeArrowheads="1"/>
          </p:cNvSpPr>
          <p:nvPr/>
        </p:nvSpPr>
        <p:spPr bwMode="auto">
          <a:xfrm>
            <a:off x="5867400" y="4800600"/>
            <a:ext cx="2590800" cy="930275"/>
          </a:xfrm>
          <a:prstGeom prst="rect">
            <a:avLst/>
          </a:prstGeom>
          <a:solidFill>
            <a:schemeClr val="bg2"/>
          </a:solidFill>
          <a:ln w="19050">
            <a:solidFill>
              <a:schemeClr val="tx1"/>
            </a:solidFill>
            <a:miter lim="800000"/>
            <a:headEnd/>
            <a:tailEnd/>
          </a:ln>
          <a:effectLst/>
        </p:spPr>
        <p:txBody>
          <a:bodyPr wrap="none" lIns="92075" tIns="46038" rIns="92075" bIns="46038" anchor="ctr"/>
          <a:lstStyle/>
          <a:p>
            <a:pPr algn="ctr"/>
            <a:r>
              <a:rPr lang="en-US" sz="1800" b="1" dirty="0">
                <a:latin typeface="Arial Unicode MS" pitchFamily="34" charset="-128"/>
              </a:rPr>
              <a:t>Execute program and</a:t>
            </a:r>
          </a:p>
          <a:p>
            <a:pPr algn="ctr"/>
            <a:r>
              <a:rPr lang="en-US" sz="1800" b="1" dirty="0">
                <a:latin typeface="Arial Unicode MS" pitchFamily="34" charset="-128"/>
              </a:rPr>
              <a:t>evaluate results</a:t>
            </a:r>
          </a:p>
        </p:txBody>
      </p:sp>
      <p:sp>
        <p:nvSpPr>
          <p:cNvPr id="16" name="Rectangle 15"/>
          <p:cNvSpPr/>
          <p:nvPr/>
        </p:nvSpPr>
        <p:spPr>
          <a:xfrm>
            <a:off x="304800" y="228600"/>
            <a:ext cx="8610600" cy="523220"/>
          </a:xfrm>
          <a:prstGeom prst="rect">
            <a:avLst/>
          </a:prstGeom>
        </p:spPr>
        <p:txBody>
          <a:bodyPr wrap="square">
            <a:spAutoFit/>
          </a:bodyPr>
          <a:lstStyle/>
          <a:p>
            <a:r>
              <a:rPr lang="en-US" sz="2800" b="1" u="sng" dirty="0" smtClean="0">
                <a:latin typeface="Times New Roman" pitchFamily="18" charset="0"/>
                <a:cs typeface="Times New Roman" pitchFamily="18" charset="0"/>
              </a:rPr>
              <a:t>Creating, Compiling and Executing the Java Program</a:t>
            </a:r>
          </a:p>
        </p:txBody>
      </p:sp>
      <p:sp>
        <p:nvSpPr>
          <p:cNvPr id="17" name="Rectangle 16"/>
          <p:cNvSpPr/>
          <p:nvPr/>
        </p:nvSpPr>
        <p:spPr>
          <a:xfrm>
            <a:off x="1295400" y="6107668"/>
            <a:ext cx="6705600" cy="369332"/>
          </a:xfrm>
          <a:prstGeom prst="rect">
            <a:avLst/>
          </a:prstGeom>
        </p:spPr>
        <p:txBody>
          <a:bodyPr wrap="square">
            <a:spAutoFit/>
          </a:bodyPr>
          <a:lstStyle/>
          <a:p>
            <a:pPr>
              <a:spcBef>
                <a:spcPct val="70000"/>
              </a:spcBef>
            </a:pPr>
            <a:r>
              <a:rPr lang="en-US" b="1" dirty="0" smtClean="0"/>
              <a:t>Software tools can be used to carry out all parts of this process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up)">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up)">
                                      <p:cBhvr>
                                        <p:cTn id="26" dur="500"/>
                                        <p:tgtEl>
                                          <p:spTgt spid="6"/>
                                        </p:tgtEl>
                                      </p:cBhvr>
                                    </p:animEffect>
                                  </p:childTnLst>
                                </p:cTn>
                              </p:par>
                            </p:childTnLst>
                          </p:cTn>
                        </p:par>
                        <p:par>
                          <p:cTn id="27" fill="hold">
                            <p:stCondLst>
                              <p:cond delay="500"/>
                            </p:stCondLst>
                            <p:childTnLst>
                              <p:par>
                                <p:cTn id="28" presetID="22" presetClass="entr" presetSubtype="1"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up)">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down)">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autoUpdateAnimBg="0"/>
      <p:bldP spid="14" grpId="0" animBg="1" autoUpdateAnimBg="0"/>
      <p:bldP spid="15"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838200" y="304800"/>
            <a:ext cx="7924800" cy="685800"/>
          </a:xfrm>
        </p:spPr>
        <p:txBody>
          <a:bodyPr>
            <a:normAutofit/>
          </a:bodyPr>
          <a:lstStyle/>
          <a:p>
            <a:r>
              <a:rPr lang="en-US" sz="3200" b="1" u="sng" dirty="0">
                <a:latin typeface="Times New Roman" pitchFamily="18" charset="0"/>
                <a:cs typeface="Times New Roman" pitchFamily="18" charset="0"/>
              </a:rPr>
              <a:t>Development Environments</a:t>
            </a:r>
          </a:p>
        </p:txBody>
      </p:sp>
      <p:sp>
        <p:nvSpPr>
          <p:cNvPr id="5" name="Rectangle 3"/>
          <p:cNvSpPr txBox="1">
            <a:spLocks noChangeArrowheads="1"/>
          </p:cNvSpPr>
          <p:nvPr/>
        </p:nvSpPr>
        <p:spPr>
          <a:xfrm>
            <a:off x="1066800" y="1219200"/>
            <a:ext cx="7772400" cy="5029200"/>
          </a:xfrm>
          <a:prstGeom prst="rect">
            <a:avLst/>
          </a:prstGeom>
        </p:spPr>
        <p:txBody>
          <a:bodyPr vert="horz" lIns="91440" tIns="45720" rIns="91440" bIns="45720" rtlCol="0">
            <a:normAutofit fontScale="85000" lnSpcReduction="20000"/>
          </a:bodyPr>
          <a:lstStyle/>
          <a:p>
            <a:pPr marL="342900" indent="-342900">
              <a:spcBef>
                <a:spcPct val="20000"/>
              </a:spcBef>
              <a:buFont typeface="Arial" pitchFamily="34" charset="0"/>
              <a:buChar char="•"/>
            </a:pPr>
            <a:r>
              <a:rPr lang="en-US" sz="3200" dirty="0" smtClean="0"/>
              <a:t>Java platform - Java Development Kit (JDK)</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There are many </a:t>
            </a:r>
            <a:r>
              <a:rPr lang="en-US" sz="3200" dirty="0" smtClean="0"/>
              <a:t>IDEs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that support the development of Java program or applications, including:</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NetBeans</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Eclipse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err="1" smtClean="0"/>
              <a:t>IntelliJ</a:t>
            </a:r>
            <a:r>
              <a:rPr lang="en-US" sz="2800" dirty="0" smtClean="0"/>
              <a:t> IDEA</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JBuilder</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err="1" smtClean="0"/>
              <a:t>JCreator</a:t>
            </a:r>
            <a:endParaRPr lang="en-US" sz="2800" dirty="0" smtClean="0"/>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7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Java Platform with only</a:t>
            </a:r>
            <a:r>
              <a:rPr kumimoji="0" lang="en-US" sz="3200" b="0" i="0" u="none" strike="noStrike" kern="1200" cap="none" spc="0" normalizeH="0" noProof="0" dirty="0" smtClean="0">
                <a:ln>
                  <a:noFill/>
                </a:ln>
                <a:solidFill>
                  <a:schemeClr val="tx1"/>
                </a:solidFill>
                <a:effectLst/>
                <a:uLnTx/>
                <a:uFillTx/>
                <a:latin typeface="+mn-lt"/>
                <a:ea typeface="+mn-ea"/>
                <a:cs typeface="+mn-cs"/>
              </a:rPr>
              <a:t> text editors like notepad, vi, </a:t>
            </a:r>
            <a:r>
              <a:rPr kumimoji="0" lang="en-US" sz="3200" b="0" i="0" u="none" strike="noStrike" kern="1200" cap="none" spc="0" normalizeH="0" noProof="0" dirty="0" err="1" smtClean="0">
                <a:ln>
                  <a:noFill/>
                </a:ln>
                <a:solidFill>
                  <a:schemeClr val="tx1"/>
                </a:solidFill>
                <a:effectLst/>
                <a:uLnTx/>
                <a:uFillTx/>
                <a:latin typeface="+mn-lt"/>
                <a:ea typeface="+mn-ea"/>
                <a:cs typeface="+mn-cs"/>
              </a:rPr>
              <a:t>emacs</a:t>
            </a:r>
            <a:r>
              <a:rPr kumimoji="0" lang="en-US" sz="3200" b="0" i="0" u="none" strike="noStrike" kern="1200" cap="none" spc="0" normalizeH="0" noProof="0" dirty="0" smtClean="0">
                <a:ln>
                  <a:noFill/>
                </a:ln>
                <a:solidFill>
                  <a:schemeClr val="tx1"/>
                </a:solidFill>
                <a:effectLst/>
                <a:uLnTx/>
                <a:uFillTx/>
                <a:latin typeface="+mn-lt"/>
                <a:ea typeface="+mn-ea"/>
                <a:cs typeface="+mn-cs"/>
              </a:rPr>
              <a:t>, sublime text etc.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3603716" y="1187552"/>
            <a:ext cx="1524000" cy="381000"/>
          </a:xfrm>
          <a:prstGeom prst="rect">
            <a:avLst/>
          </a:prstGeom>
          <a:solidFill>
            <a:srgbClr val="CCFFFF"/>
          </a:solidFill>
          <a:ln w="9525">
            <a:solidFill>
              <a:schemeClr val="tx1"/>
            </a:solidFill>
            <a:miter lim="800000"/>
            <a:headEnd/>
            <a:tailEnd/>
          </a:ln>
          <a:effectLst/>
        </p:spPr>
        <p:txBody>
          <a:bodyPr wrap="none" anchor="ctr"/>
          <a:lstStyle/>
          <a:p>
            <a:pPr algn="ctr"/>
            <a:r>
              <a:rPr lang="en-US" dirty="0"/>
              <a:t>Text Editor</a:t>
            </a:r>
          </a:p>
        </p:txBody>
      </p:sp>
      <p:sp>
        <p:nvSpPr>
          <p:cNvPr id="5" name="Rectangle 7"/>
          <p:cNvSpPr>
            <a:spLocks noChangeArrowheads="1"/>
          </p:cNvSpPr>
          <p:nvPr/>
        </p:nvSpPr>
        <p:spPr bwMode="auto">
          <a:xfrm>
            <a:off x="3603716" y="1873352"/>
            <a:ext cx="1524000" cy="609600"/>
          </a:xfrm>
          <a:prstGeom prst="rect">
            <a:avLst/>
          </a:prstGeom>
          <a:noFill/>
          <a:ln w="9525">
            <a:solidFill>
              <a:schemeClr val="tx1"/>
            </a:solidFill>
            <a:miter lim="800000"/>
            <a:headEnd/>
            <a:tailEnd/>
          </a:ln>
          <a:effectLst/>
        </p:spPr>
        <p:txBody>
          <a:bodyPr wrap="none" anchor="ctr"/>
          <a:lstStyle/>
          <a:p>
            <a:pPr algn="ctr"/>
            <a:r>
              <a:rPr lang="en-US"/>
              <a:t>Java Source </a:t>
            </a:r>
            <a:br>
              <a:rPr lang="en-US"/>
            </a:br>
            <a:r>
              <a:rPr lang="en-US"/>
              <a:t>Code</a:t>
            </a:r>
          </a:p>
        </p:txBody>
      </p:sp>
      <p:sp>
        <p:nvSpPr>
          <p:cNvPr id="6" name="Rectangle 8"/>
          <p:cNvSpPr>
            <a:spLocks noChangeArrowheads="1"/>
          </p:cNvSpPr>
          <p:nvPr/>
        </p:nvSpPr>
        <p:spPr bwMode="auto">
          <a:xfrm>
            <a:off x="3603716" y="2787752"/>
            <a:ext cx="1524000" cy="609600"/>
          </a:xfrm>
          <a:prstGeom prst="rect">
            <a:avLst/>
          </a:prstGeom>
          <a:solidFill>
            <a:srgbClr val="CCFFFF"/>
          </a:solidFill>
          <a:ln w="9525">
            <a:solidFill>
              <a:schemeClr val="tx1"/>
            </a:solidFill>
            <a:miter lim="800000"/>
            <a:headEnd/>
            <a:tailEnd/>
          </a:ln>
          <a:effectLst/>
        </p:spPr>
        <p:txBody>
          <a:bodyPr wrap="none" anchor="ctr"/>
          <a:lstStyle/>
          <a:p>
            <a:pPr algn="ctr"/>
            <a:r>
              <a:rPr lang="en-US"/>
              <a:t>javac</a:t>
            </a:r>
          </a:p>
        </p:txBody>
      </p:sp>
      <p:sp>
        <p:nvSpPr>
          <p:cNvPr id="7" name="Rectangle 9"/>
          <p:cNvSpPr>
            <a:spLocks noChangeArrowheads="1"/>
          </p:cNvSpPr>
          <p:nvPr/>
        </p:nvSpPr>
        <p:spPr bwMode="auto">
          <a:xfrm>
            <a:off x="3603716" y="3702152"/>
            <a:ext cx="1524000" cy="609600"/>
          </a:xfrm>
          <a:prstGeom prst="rect">
            <a:avLst/>
          </a:prstGeom>
          <a:noFill/>
          <a:ln w="9525">
            <a:solidFill>
              <a:schemeClr val="tx1"/>
            </a:solidFill>
            <a:miter lim="800000"/>
            <a:headEnd/>
            <a:tailEnd/>
          </a:ln>
          <a:effectLst/>
        </p:spPr>
        <p:txBody>
          <a:bodyPr wrap="none" anchor="ctr"/>
          <a:lstStyle/>
          <a:p>
            <a:pPr algn="ctr"/>
            <a:r>
              <a:rPr lang="en-US"/>
              <a:t>Java Class File</a:t>
            </a:r>
          </a:p>
        </p:txBody>
      </p:sp>
      <p:sp>
        <p:nvSpPr>
          <p:cNvPr id="8" name="Rectangle 10"/>
          <p:cNvSpPr>
            <a:spLocks noChangeArrowheads="1"/>
          </p:cNvSpPr>
          <p:nvPr/>
        </p:nvSpPr>
        <p:spPr bwMode="auto">
          <a:xfrm>
            <a:off x="3603716" y="4616552"/>
            <a:ext cx="1524000" cy="609600"/>
          </a:xfrm>
          <a:prstGeom prst="rect">
            <a:avLst/>
          </a:prstGeom>
          <a:solidFill>
            <a:srgbClr val="CCFFFF"/>
          </a:solidFill>
          <a:ln w="9525">
            <a:solidFill>
              <a:schemeClr val="tx1"/>
            </a:solidFill>
            <a:miter lim="800000"/>
            <a:headEnd/>
            <a:tailEnd/>
          </a:ln>
          <a:effectLst/>
        </p:spPr>
        <p:txBody>
          <a:bodyPr wrap="none" anchor="ctr"/>
          <a:lstStyle/>
          <a:p>
            <a:pPr algn="ctr"/>
            <a:r>
              <a:rPr lang="en-US"/>
              <a:t>java</a:t>
            </a:r>
          </a:p>
        </p:txBody>
      </p:sp>
      <p:sp>
        <p:nvSpPr>
          <p:cNvPr id="9" name="AutoShape 12"/>
          <p:cNvSpPr>
            <a:spLocks noChangeArrowheads="1"/>
          </p:cNvSpPr>
          <p:nvPr/>
        </p:nvSpPr>
        <p:spPr bwMode="auto">
          <a:xfrm>
            <a:off x="3451316" y="5607152"/>
            <a:ext cx="1600200" cy="533400"/>
          </a:xfrm>
          <a:prstGeom prst="flowChartInputOutput">
            <a:avLst/>
          </a:prstGeom>
          <a:solidFill>
            <a:schemeClr val="accent1"/>
          </a:solidFill>
          <a:ln w="9525">
            <a:solidFill>
              <a:schemeClr val="tx1"/>
            </a:solidFill>
            <a:miter lim="800000"/>
            <a:headEnd/>
            <a:tailEnd/>
          </a:ln>
          <a:effectLst/>
        </p:spPr>
        <p:txBody>
          <a:bodyPr wrap="none" anchor="ctr"/>
          <a:lstStyle/>
          <a:p>
            <a:pPr algn="ctr"/>
            <a:r>
              <a:rPr lang="en-US"/>
              <a:t>Outout</a:t>
            </a:r>
          </a:p>
        </p:txBody>
      </p:sp>
      <p:sp>
        <p:nvSpPr>
          <p:cNvPr id="10" name="Line 14"/>
          <p:cNvSpPr>
            <a:spLocks noChangeShapeType="1"/>
          </p:cNvSpPr>
          <p:nvPr/>
        </p:nvSpPr>
        <p:spPr bwMode="auto">
          <a:xfrm>
            <a:off x="4365716" y="1568552"/>
            <a:ext cx="0" cy="304800"/>
          </a:xfrm>
          <a:prstGeom prst="line">
            <a:avLst/>
          </a:prstGeom>
          <a:noFill/>
          <a:ln w="9525">
            <a:solidFill>
              <a:schemeClr val="tx1"/>
            </a:solidFill>
            <a:miter lim="800000"/>
            <a:headEnd/>
            <a:tailEnd type="triangle" w="med" len="med"/>
          </a:ln>
          <a:effectLst/>
        </p:spPr>
        <p:txBody>
          <a:bodyPr wrap="none"/>
          <a:lstStyle/>
          <a:p>
            <a:pPr algn="ctr"/>
            <a:endParaRPr lang="en-US"/>
          </a:p>
        </p:txBody>
      </p:sp>
      <p:sp>
        <p:nvSpPr>
          <p:cNvPr id="11" name="Line 15"/>
          <p:cNvSpPr>
            <a:spLocks noChangeShapeType="1"/>
          </p:cNvSpPr>
          <p:nvPr/>
        </p:nvSpPr>
        <p:spPr bwMode="auto">
          <a:xfrm>
            <a:off x="4365716" y="2482952"/>
            <a:ext cx="0" cy="304800"/>
          </a:xfrm>
          <a:prstGeom prst="line">
            <a:avLst/>
          </a:prstGeom>
          <a:noFill/>
          <a:ln w="9525">
            <a:solidFill>
              <a:schemeClr val="tx1"/>
            </a:solidFill>
            <a:miter lim="800000"/>
            <a:headEnd/>
            <a:tailEnd type="triangle" w="med" len="med"/>
          </a:ln>
          <a:effectLst/>
        </p:spPr>
        <p:txBody>
          <a:bodyPr wrap="none"/>
          <a:lstStyle/>
          <a:p>
            <a:pPr algn="ctr"/>
            <a:endParaRPr lang="en-US"/>
          </a:p>
        </p:txBody>
      </p:sp>
      <p:sp>
        <p:nvSpPr>
          <p:cNvPr id="12" name="Line 16"/>
          <p:cNvSpPr>
            <a:spLocks noChangeShapeType="1"/>
          </p:cNvSpPr>
          <p:nvPr/>
        </p:nvSpPr>
        <p:spPr bwMode="auto">
          <a:xfrm>
            <a:off x="4365716" y="3397352"/>
            <a:ext cx="0" cy="304800"/>
          </a:xfrm>
          <a:prstGeom prst="line">
            <a:avLst/>
          </a:prstGeom>
          <a:noFill/>
          <a:ln w="9525">
            <a:solidFill>
              <a:schemeClr val="tx1"/>
            </a:solidFill>
            <a:miter lim="800000"/>
            <a:headEnd/>
            <a:tailEnd type="triangle" w="med" len="med"/>
          </a:ln>
          <a:effectLst/>
        </p:spPr>
        <p:txBody>
          <a:bodyPr wrap="none"/>
          <a:lstStyle/>
          <a:p>
            <a:pPr algn="ctr"/>
            <a:endParaRPr lang="en-US"/>
          </a:p>
        </p:txBody>
      </p:sp>
      <p:sp>
        <p:nvSpPr>
          <p:cNvPr id="13" name="Line 17"/>
          <p:cNvSpPr>
            <a:spLocks noChangeShapeType="1"/>
          </p:cNvSpPr>
          <p:nvPr/>
        </p:nvSpPr>
        <p:spPr bwMode="auto">
          <a:xfrm>
            <a:off x="4365716" y="4311752"/>
            <a:ext cx="0" cy="304800"/>
          </a:xfrm>
          <a:prstGeom prst="line">
            <a:avLst/>
          </a:prstGeom>
          <a:noFill/>
          <a:ln w="9525">
            <a:solidFill>
              <a:schemeClr val="tx1"/>
            </a:solidFill>
            <a:miter lim="800000"/>
            <a:headEnd/>
            <a:tailEnd type="triangle" w="med" len="med"/>
          </a:ln>
          <a:effectLst/>
        </p:spPr>
        <p:txBody>
          <a:bodyPr wrap="none"/>
          <a:lstStyle/>
          <a:p>
            <a:pPr algn="ctr"/>
            <a:endParaRPr lang="en-US"/>
          </a:p>
        </p:txBody>
      </p:sp>
      <p:sp>
        <p:nvSpPr>
          <p:cNvPr id="14" name="Line 18"/>
          <p:cNvSpPr>
            <a:spLocks noChangeShapeType="1"/>
          </p:cNvSpPr>
          <p:nvPr/>
        </p:nvSpPr>
        <p:spPr bwMode="auto">
          <a:xfrm>
            <a:off x="4365716" y="5226152"/>
            <a:ext cx="0" cy="304800"/>
          </a:xfrm>
          <a:prstGeom prst="line">
            <a:avLst/>
          </a:prstGeom>
          <a:noFill/>
          <a:ln w="9525">
            <a:solidFill>
              <a:schemeClr val="tx1"/>
            </a:solidFill>
            <a:miter lim="800000"/>
            <a:headEnd/>
            <a:tailEnd type="triangle" w="med" len="med"/>
          </a:ln>
          <a:effectLst/>
        </p:spPr>
        <p:txBody>
          <a:bodyPr wrap="none"/>
          <a:lstStyle/>
          <a:p>
            <a:pPr algn="ctr"/>
            <a:endParaRPr lang="en-US"/>
          </a:p>
        </p:txBody>
      </p:sp>
      <p:sp>
        <p:nvSpPr>
          <p:cNvPr id="19" name="Line 23"/>
          <p:cNvSpPr>
            <a:spLocks noChangeShapeType="1"/>
          </p:cNvSpPr>
          <p:nvPr/>
        </p:nvSpPr>
        <p:spPr bwMode="auto">
          <a:xfrm>
            <a:off x="5127716" y="4006952"/>
            <a:ext cx="914400" cy="0"/>
          </a:xfrm>
          <a:prstGeom prst="line">
            <a:avLst/>
          </a:prstGeom>
          <a:noFill/>
          <a:ln w="22225">
            <a:solidFill>
              <a:schemeClr val="tx2">
                <a:lumMod val="60000"/>
                <a:lumOff val="40000"/>
              </a:schemeClr>
            </a:solidFill>
            <a:miter lim="800000"/>
            <a:headEnd/>
            <a:tailEnd type="triangle" w="med" len="med"/>
          </a:ln>
          <a:effectLst/>
        </p:spPr>
        <p:txBody>
          <a:bodyPr wrap="none"/>
          <a:lstStyle/>
          <a:p>
            <a:pPr algn="ctr"/>
            <a:endParaRPr lang="en-US"/>
          </a:p>
        </p:txBody>
      </p:sp>
      <p:sp>
        <p:nvSpPr>
          <p:cNvPr id="25" name="Line 23"/>
          <p:cNvSpPr>
            <a:spLocks noChangeShapeType="1"/>
          </p:cNvSpPr>
          <p:nvPr/>
        </p:nvSpPr>
        <p:spPr bwMode="auto">
          <a:xfrm>
            <a:off x="5127716" y="2178152"/>
            <a:ext cx="914400" cy="0"/>
          </a:xfrm>
          <a:prstGeom prst="line">
            <a:avLst/>
          </a:prstGeom>
          <a:noFill/>
          <a:ln w="22225">
            <a:solidFill>
              <a:schemeClr val="tx2">
                <a:lumMod val="60000"/>
                <a:lumOff val="40000"/>
              </a:schemeClr>
            </a:solidFill>
            <a:miter lim="800000"/>
            <a:headEnd/>
            <a:tailEnd type="triangle" w="med" len="med"/>
          </a:ln>
          <a:effectLst/>
        </p:spPr>
        <p:txBody>
          <a:bodyPr wrap="none"/>
          <a:lstStyle/>
          <a:p>
            <a:pPr algn="ctr"/>
            <a:endParaRPr lang="en-US"/>
          </a:p>
        </p:txBody>
      </p:sp>
      <p:sp>
        <p:nvSpPr>
          <p:cNvPr id="26" name="Rectangle 7"/>
          <p:cNvSpPr>
            <a:spLocks noChangeArrowheads="1"/>
          </p:cNvSpPr>
          <p:nvPr/>
        </p:nvSpPr>
        <p:spPr bwMode="auto">
          <a:xfrm>
            <a:off x="6042116" y="1873352"/>
            <a:ext cx="1981200" cy="609600"/>
          </a:xfrm>
          <a:prstGeom prst="rect">
            <a:avLst/>
          </a:prstGeom>
          <a:noFill/>
          <a:ln w="9525">
            <a:solidFill>
              <a:schemeClr val="tx1"/>
            </a:solidFill>
            <a:miter lim="800000"/>
            <a:headEnd/>
            <a:tailEnd/>
          </a:ln>
          <a:effectLst/>
        </p:spPr>
        <p:txBody>
          <a:bodyPr wrap="none" anchor="ctr"/>
          <a:lstStyle/>
          <a:p>
            <a:pPr algn="ctr"/>
            <a:r>
              <a:rPr lang="en-US" dirty="0" smtClean="0"/>
              <a:t>programname.java</a:t>
            </a:r>
            <a:endParaRPr lang="en-US" dirty="0"/>
          </a:p>
        </p:txBody>
      </p:sp>
      <p:sp>
        <p:nvSpPr>
          <p:cNvPr id="27" name="Rectangle 7"/>
          <p:cNvSpPr>
            <a:spLocks noChangeArrowheads="1"/>
          </p:cNvSpPr>
          <p:nvPr/>
        </p:nvSpPr>
        <p:spPr bwMode="auto">
          <a:xfrm>
            <a:off x="6042116" y="3702152"/>
            <a:ext cx="1981200" cy="609600"/>
          </a:xfrm>
          <a:prstGeom prst="rect">
            <a:avLst/>
          </a:prstGeom>
          <a:noFill/>
          <a:ln w="9525">
            <a:solidFill>
              <a:schemeClr val="tx1"/>
            </a:solidFill>
            <a:miter lim="800000"/>
            <a:headEnd/>
            <a:tailEnd/>
          </a:ln>
          <a:effectLst/>
        </p:spPr>
        <p:txBody>
          <a:bodyPr wrap="none" anchor="ctr"/>
          <a:lstStyle/>
          <a:p>
            <a:pPr algn="ctr"/>
            <a:r>
              <a:rPr lang="en-US" dirty="0" err="1" smtClean="0"/>
              <a:t>programname.class</a:t>
            </a:r>
            <a:endParaRPr lang="en-US" dirty="0"/>
          </a:p>
        </p:txBody>
      </p:sp>
      <p:sp>
        <p:nvSpPr>
          <p:cNvPr id="28" name="Rectangle 7"/>
          <p:cNvSpPr>
            <a:spLocks noChangeArrowheads="1"/>
          </p:cNvSpPr>
          <p:nvPr/>
        </p:nvSpPr>
        <p:spPr bwMode="auto">
          <a:xfrm>
            <a:off x="5280116" y="1720952"/>
            <a:ext cx="685800" cy="609600"/>
          </a:xfrm>
          <a:prstGeom prst="rect">
            <a:avLst/>
          </a:prstGeom>
          <a:noFill/>
          <a:ln w="9525">
            <a:solidFill>
              <a:schemeClr val="bg1"/>
            </a:solidFill>
            <a:miter lim="800000"/>
            <a:headEnd/>
            <a:tailEnd/>
          </a:ln>
          <a:effectLst/>
        </p:spPr>
        <p:txBody>
          <a:bodyPr wrap="none" anchor="ctr"/>
          <a:lstStyle/>
          <a:p>
            <a:pPr algn="ctr"/>
            <a:r>
              <a:rPr lang="en-US" dirty="0" smtClean="0"/>
              <a:t> Save</a:t>
            </a:r>
            <a:endParaRPr lang="en-US" dirty="0"/>
          </a:p>
        </p:txBody>
      </p:sp>
      <p:cxnSp>
        <p:nvCxnSpPr>
          <p:cNvPr id="30" name="Elbow Connector 29"/>
          <p:cNvCxnSpPr>
            <a:endCxn id="6" idx="3"/>
          </p:cNvCxnSpPr>
          <p:nvPr/>
        </p:nvCxnSpPr>
        <p:spPr>
          <a:xfrm rot="10800000" flipV="1">
            <a:off x="5127716" y="2482952"/>
            <a:ext cx="1676400" cy="609600"/>
          </a:xfrm>
          <a:prstGeom prst="bentConnector3">
            <a:avLst>
              <a:gd name="adj1" fmla="val 490"/>
            </a:avLst>
          </a:prstGeom>
          <a:ln w="22225">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Line 23"/>
          <p:cNvSpPr>
            <a:spLocks noChangeShapeType="1"/>
          </p:cNvSpPr>
          <p:nvPr/>
        </p:nvSpPr>
        <p:spPr bwMode="auto">
          <a:xfrm>
            <a:off x="3429000" y="3549752"/>
            <a:ext cx="914400" cy="0"/>
          </a:xfrm>
          <a:prstGeom prst="line">
            <a:avLst/>
          </a:prstGeom>
          <a:noFill/>
          <a:ln w="9525">
            <a:solidFill>
              <a:schemeClr val="tx1"/>
            </a:solidFill>
            <a:miter lim="800000"/>
            <a:headEnd/>
            <a:tailEnd type="triangle" w="med" len="med"/>
          </a:ln>
          <a:effectLst/>
        </p:spPr>
        <p:txBody>
          <a:bodyPr wrap="none"/>
          <a:lstStyle/>
          <a:p>
            <a:pPr algn="ctr"/>
            <a:endParaRPr lang="en-US" dirty="0"/>
          </a:p>
        </p:txBody>
      </p:sp>
      <p:sp>
        <p:nvSpPr>
          <p:cNvPr id="34" name="Rectangle 7"/>
          <p:cNvSpPr>
            <a:spLocks noChangeArrowheads="1"/>
          </p:cNvSpPr>
          <p:nvPr/>
        </p:nvSpPr>
        <p:spPr bwMode="auto">
          <a:xfrm>
            <a:off x="2155916" y="3244952"/>
            <a:ext cx="1219200" cy="609600"/>
          </a:xfrm>
          <a:prstGeom prst="rect">
            <a:avLst/>
          </a:prstGeom>
          <a:noFill/>
          <a:ln w="9525">
            <a:solidFill>
              <a:schemeClr val="bg1"/>
            </a:solidFill>
            <a:miter lim="800000"/>
            <a:headEnd/>
            <a:tailEnd/>
          </a:ln>
          <a:effectLst/>
        </p:spPr>
        <p:txBody>
          <a:bodyPr wrap="none" anchor="ctr"/>
          <a:lstStyle/>
          <a:p>
            <a:pPr algn="ctr"/>
            <a:r>
              <a:rPr lang="en-US" dirty="0" smtClean="0"/>
              <a:t> Compilation</a:t>
            </a:r>
            <a:endParaRPr lang="en-US" dirty="0"/>
          </a:p>
        </p:txBody>
      </p:sp>
      <p:sp>
        <p:nvSpPr>
          <p:cNvPr id="35" name="Line 23"/>
          <p:cNvSpPr>
            <a:spLocks noChangeShapeType="1"/>
          </p:cNvSpPr>
          <p:nvPr/>
        </p:nvSpPr>
        <p:spPr bwMode="auto">
          <a:xfrm>
            <a:off x="2647072" y="3110132"/>
            <a:ext cx="914400" cy="0"/>
          </a:xfrm>
          <a:prstGeom prst="line">
            <a:avLst/>
          </a:prstGeom>
          <a:noFill/>
          <a:ln w="9525">
            <a:solidFill>
              <a:schemeClr val="tx1"/>
            </a:solidFill>
            <a:miter lim="800000"/>
            <a:headEnd/>
            <a:tailEnd type="triangle" w="med" len="med"/>
          </a:ln>
          <a:effectLst/>
        </p:spPr>
        <p:txBody>
          <a:bodyPr wrap="none"/>
          <a:lstStyle/>
          <a:p>
            <a:pPr algn="ctr"/>
            <a:endParaRPr lang="en-US"/>
          </a:p>
        </p:txBody>
      </p:sp>
      <p:sp>
        <p:nvSpPr>
          <p:cNvPr id="36" name="Rectangle 7"/>
          <p:cNvSpPr>
            <a:spLocks noChangeArrowheads="1"/>
          </p:cNvSpPr>
          <p:nvPr/>
        </p:nvSpPr>
        <p:spPr bwMode="auto">
          <a:xfrm>
            <a:off x="1123072" y="2805332"/>
            <a:ext cx="1447800" cy="609600"/>
          </a:xfrm>
          <a:prstGeom prst="rect">
            <a:avLst/>
          </a:prstGeom>
          <a:noFill/>
          <a:ln w="9525">
            <a:solidFill>
              <a:schemeClr val="bg1"/>
            </a:solidFill>
            <a:miter lim="800000"/>
            <a:headEnd/>
            <a:tailEnd/>
          </a:ln>
          <a:effectLst/>
        </p:spPr>
        <p:txBody>
          <a:bodyPr wrap="none" anchor="ctr"/>
          <a:lstStyle/>
          <a:p>
            <a:pPr algn="ctr"/>
            <a:r>
              <a:rPr lang="en-US" dirty="0" smtClean="0"/>
              <a:t>Java Compiler</a:t>
            </a:r>
            <a:endParaRPr lang="en-US" dirty="0"/>
          </a:p>
        </p:txBody>
      </p:sp>
      <p:cxnSp>
        <p:nvCxnSpPr>
          <p:cNvPr id="37" name="Elbow Connector 36"/>
          <p:cNvCxnSpPr/>
          <p:nvPr/>
        </p:nvCxnSpPr>
        <p:spPr>
          <a:xfrm rot="10800000" flipV="1">
            <a:off x="5161673" y="4329331"/>
            <a:ext cx="1676400" cy="609600"/>
          </a:xfrm>
          <a:prstGeom prst="bentConnector3">
            <a:avLst>
              <a:gd name="adj1" fmla="val 490"/>
            </a:avLst>
          </a:prstGeom>
          <a:ln w="22225">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8" name="Line 23"/>
          <p:cNvSpPr>
            <a:spLocks noChangeShapeType="1"/>
          </p:cNvSpPr>
          <p:nvPr/>
        </p:nvSpPr>
        <p:spPr bwMode="auto">
          <a:xfrm>
            <a:off x="2647072" y="4938932"/>
            <a:ext cx="914400" cy="0"/>
          </a:xfrm>
          <a:prstGeom prst="line">
            <a:avLst/>
          </a:prstGeom>
          <a:noFill/>
          <a:ln w="9525">
            <a:solidFill>
              <a:schemeClr val="tx1"/>
            </a:solidFill>
            <a:miter lim="800000"/>
            <a:headEnd/>
            <a:tailEnd type="triangle" w="med" len="med"/>
          </a:ln>
          <a:effectLst/>
        </p:spPr>
        <p:txBody>
          <a:bodyPr wrap="none"/>
          <a:lstStyle/>
          <a:p>
            <a:pPr algn="ctr"/>
            <a:endParaRPr lang="en-US"/>
          </a:p>
        </p:txBody>
      </p:sp>
      <p:sp>
        <p:nvSpPr>
          <p:cNvPr id="39" name="Rectangle 7"/>
          <p:cNvSpPr>
            <a:spLocks noChangeArrowheads="1"/>
          </p:cNvSpPr>
          <p:nvPr/>
        </p:nvSpPr>
        <p:spPr bwMode="auto">
          <a:xfrm>
            <a:off x="818272" y="4634132"/>
            <a:ext cx="1752600" cy="609600"/>
          </a:xfrm>
          <a:prstGeom prst="rect">
            <a:avLst/>
          </a:prstGeom>
          <a:noFill/>
          <a:ln w="9525">
            <a:solidFill>
              <a:schemeClr val="bg1"/>
            </a:solidFill>
            <a:miter lim="800000"/>
            <a:headEnd/>
            <a:tailEnd/>
          </a:ln>
          <a:effectLst/>
        </p:spPr>
        <p:txBody>
          <a:bodyPr wrap="none" anchor="ctr"/>
          <a:lstStyle/>
          <a:p>
            <a:pPr algn="ctr"/>
            <a:r>
              <a:rPr lang="en-US" dirty="0" smtClean="0"/>
              <a:t>Java Interpreter</a:t>
            </a:r>
            <a:endParaRPr lang="en-US" dirty="0"/>
          </a:p>
        </p:txBody>
      </p:sp>
      <p:sp>
        <p:nvSpPr>
          <p:cNvPr id="40" name="Line 23"/>
          <p:cNvSpPr>
            <a:spLocks noChangeShapeType="1"/>
          </p:cNvSpPr>
          <p:nvPr/>
        </p:nvSpPr>
        <p:spPr bwMode="auto">
          <a:xfrm>
            <a:off x="3409072" y="5396132"/>
            <a:ext cx="914400" cy="0"/>
          </a:xfrm>
          <a:prstGeom prst="line">
            <a:avLst/>
          </a:prstGeom>
          <a:noFill/>
          <a:ln w="9525">
            <a:solidFill>
              <a:schemeClr val="tx1"/>
            </a:solidFill>
            <a:miter lim="800000"/>
            <a:headEnd/>
            <a:tailEnd type="triangle" w="med" len="med"/>
          </a:ln>
          <a:effectLst/>
        </p:spPr>
        <p:txBody>
          <a:bodyPr wrap="none"/>
          <a:lstStyle/>
          <a:p>
            <a:pPr algn="ctr"/>
            <a:endParaRPr lang="en-US"/>
          </a:p>
        </p:txBody>
      </p:sp>
      <p:sp>
        <p:nvSpPr>
          <p:cNvPr id="41" name="Rectangle 7"/>
          <p:cNvSpPr>
            <a:spLocks noChangeArrowheads="1"/>
          </p:cNvSpPr>
          <p:nvPr/>
        </p:nvSpPr>
        <p:spPr bwMode="auto">
          <a:xfrm>
            <a:off x="2113672" y="5091332"/>
            <a:ext cx="1219200" cy="609600"/>
          </a:xfrm>
          <a:prstGeom prst="rect">
            <a:avLst/>
          </a:prstGeom>
          <a:noFill/>
          <a:ln w="9525">
            <a:solidFill>
              <a:schemeClr val="bg1"/>
            </a:solidFill>
            <a:miter lim="800000"/>
            <a:headEnd/>
            <a:tailEnd/>
          </a:ln>
          <a:effectLst/>
        </p:spPr>
        <p:txBody>
          <a:bodyPr wrap="none" anchor="ctr"/>
          <a:lstStyle/>
          <a:p>
            <a:pPr algn="ctr"/>
            <a:r>
              <a:rPr lang="en-US" dirty="0" smtClean="0"/>
              <a:t>Execution</a:t>
            </a:r>
            <a:endParaRPr lang="en-US" dirty="0"/>
          </a:p>
        </p:txBody>
      </p:sp>
      <p:sp>
        <p:nvSpPr>
          <p:cNvPr id="42" name="Rectangle 7"/>
          <p:cNvSpPr>
            <a:spLocks noChangeArrowheads="1"/>
          </p:cNvSpPr>
          <p:nvPr/>
        </p:nvSpPr>
        <p:spPr bwMode="auto">
          <a:xfrm>
            <a:off x="5237872" y="3220328"/>
            <a:ext cx="2438400" cy="609600"/>
          </a:xfrm>
          <a:prstGeom prst="rect">
            <a:avLst/>
          </a:prstGeom>
          <a:noFill/>
          <a:ln w="9525">
            <a:solidFill>
              <a:schemeClr val="bg1"/>
            </a:solidFill>
            <a:miter lim="800000"/>
            <a:headEnd/>
            <a:tailEnd/>
          </a:ln>
          <a:effectLst/>
        </p:spPr>
        <p:txBody>
          <a:bodyPr wrap="none" anchor="ctr"/>
          <a:lstStyle/>
          <a:p>
            <a:pPr algn="ctr"/>
            <a:r>
              <a:rPr lang="en-US" dirty="0" smtClean="0"/>
              <a:t> </a:t>
            </a:r>
            <a:r>
              <a:rPr lang="en-US" dirty="0" err="1" smtClean="0"/>
              <a:t>javac</a:t>
            </a:r>
            <a:r>
              <a:rPr lang="en-US" dirty="0" smtClean="0"/>
              <a:t> programname.java</a:t>
            </a:r>
            <a:endParaRPr lang="en-US" dirty="0"/>
          </a:p>
        </p:txBody>
      </p:sp>
      <p:sp>
        <p:nvSpPr>
          <p:cNvPr id="43" name="Rectangle 7"/>
          <p:cNvSpPr>
            <a:spLocks noChangeArrowheads="1"/>
          </p:cNvSpPr>
          <p:nvPr/>
        </p:nvSpPr>
        <p:spPr bwMode="auto">
          <a:xfrm>
            <a:off x="5237872" y="5077264"/>
            <a:ext cx="2438400" cy="609600"/>
          </a:xfrm>
          <a:prstGeom prst="rect">
            <a:avLst/>
          </a:prstGeom>
          <a:noFill/>
          <a:ln w="9525">
            <a:solidFill>
              <a:schemeClr val="bg1"/>
            </a:solidFill>
            <a:miter lim="800000"/>
            <a:headEnd/>
            <a:tailEnd/>
          </a:ln>
          <a:effectLst/>
        </p:spPr>
        <p:txBody>
          <a:bodyPr wrap="none" anchor="ctr"/>
          <a:lstStyle/>
          <a:p>
            <a:pPr algn="ctr"/>
            <a:r>
              <a:rPr lang="en-US" dirty="0" smtClean="0"/>
              <a:t> java </a:t>
            </a:r>
            <a:r>
              <a:rPr lang="en-US" dirty="0" err="1" smtClean="0"/>
              <a:t>programname</a:t>
            </a:r>
            <a:endParaRPr lang="en-US" dirty="0"/>
          </a:p>
        </p:txBody>
      </p:sp>
      <p:cxnSp>
        <p:nvCxnSpPr>
          <p:cNvPr id="46" name="Straight Arrow Connector 45"/>
          <p:cNvCxnSpPr/>
          <p:nvPr/>
        </p:nvCxnSpPr>
        <p:spPr>
          <a:xfrm>
            <a:off x="4552072" y="3567332"/>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4628272" y="54102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304800" y="457200"/>
            <a:ext cx="8686800" cy="461665"/>
          </a:xfrm>
          <a:prstGeom prst="rect">
            <a:avLst/>
          </a:prstGeom>
        </p:spPr>
        <p:txBody>
          <a:bodyPr wrap="square">
            <a:spAutoFit/>
          </a:bodyPr>
          <a:lstStyle/>
          <a:p>
            <a:r>
              <a:rPr lang="en-US" sz="2400" b="1" u="sng" dirty="0" smtClean="0">
                <a:latin typeface="Times New Roman" pitchFamily="18" charset="0"/>
                <a:cs typeface="Times New Roman" pitchFamily="18" charset="0"/>
              </a:rPr>
              <a:t>Creating, Compiling and Executing the Java Program (</a:t>
            </a:r>
            <a:r>
              <a:rPr lang="en-US" b="1" u="sng" dirty="0" smtClean="0">
                <a:latin typeface="Times New Roman" pitchFamily="18" charset="0"/>
                <a:cs typeface="Times New Roman" pitchFamily="18" charset="0"/>
              </a:rPr>
              <a:t>Pictorially</a:t>
            </a:r>
            <a:r>
              <a:rPr lang="en-US" sz="2400" b="1" u="sng"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799</TotalTime>
  <Words>376</Words>
  <Application>Microsoft Office PowerPoint</Application>
  <PresentationFormat>On-screen Show (4:3)</PresentationFormat>
  <Paragraphs>78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Unit-I Introduction to Java and Java Fundamentals  </vt:lpstr>
      <vt:lpstr>Lecture Contents</vt:lpstr>
      <vt:lpstr>Java Program Structure </vt:lpstr>
      <vt:lpstr>Slide 4</vt:lpstr>
      <vt:lpstr>Basic Program Development</vt:lpstr>
      <vt:lpstr>Development Environments</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Unit-I Introduction to Java and Java Fundamentals   History of Java , Features of Java , Comparison of Java and C++ , Java Environment, Java Tools – jdb, javap, javadoc ,Java IDE – Eclipse/NetBeans, Structure of java program, First java program, Types of Comments, Data types, Variables, Operators, Keywords, Naming Convention, Declaring 1D, 2D array, Decision Making (if, switch),Looping(for, while) ,Type Casting ,Accepting input using Command line argument, Accepting input from console</dc:title>
  <dc:creator>Irfan</dc:creator>
  <cp:lastModifiedBy>Irfan</cp:lastModifiedBy>
  <cp:revision>124</cp:revision>
  <dcterms:created xsi:type="dcterms:W3CDTF">2020-09-08T18:42:14Z</dcterms:created>
  <dcterms:modified xsi:type="dcterms:W3CDTF">2020-10-08T20:44:23Z</dcterms:modified>
</cp:coreProperties>
</file>