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A9A2ED-8009-4920-BD45-22A0D37D0251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5FA4B-2D08-4878-B51C-EDCC66B6FD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055CF-8E80-4604-9BF1-67A602781FD5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BAF1-401F-4C7A-B42F-64667522FC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055CF-8E80-4604-9BF1-67A602781FD5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BAF1-401F-4C7A-B42F-64667522FC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055CF-8E80-4604-9BF1-67A602781FD5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BAF1-401F-4C7A-B42F-64667522FC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055CF-8E80-4604-9BF1-67A602781FD5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BAF1-401F-4C7A-B42F-64667522FC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055CF-8E80-4604-9BF1-67A602781FD5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BAF1-401F-4C7A-B42F-64667522FC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055CF-8E80-4604-9BF1-67A602781FD5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BAF1-401F-4C7A-B42F-64667522FC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055CF-8E80-4604-9BF1-67A602781FD5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BAF1-401F-4C7A-B42F-64667522FC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055CF-8E80-4604-9BF1-67A602781FD5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BAF1-401F-4C7A-B42F-64667522FC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055CF-8E80-4604-9BF1-67A602781FD5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BAF1-401F-4C7A-B42F-64667522FC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055CF-8E80-4604-9BF1-67A602781FD5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BAF1-401F-4C7A-B42F-64667522FC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055CF-8E80-4604-9BF1-67A602781FD5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7BAF1-401F-4C7A-B42F-64667522FC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055CF-8E80-4604-9BF1-67A602781FD5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7BAF1-401F-4C7A-B42F-64667522FC9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127.0.0.1:5000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127.0.0.1:5000/blog" TargetMode="External"/><Relationship Id="rId2" Type="http://schemas.openxmlformats.org/officeDocument/2006/relationships/hyperlink" Target="http://127.0.0.1:5000/about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127.0.0.1:500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66800"/>
            <a:ext cx="8915400" cy="1984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Flask constructor </a:t>
            </a:r>
            <a:r>
              <a:rPr lang="en-US" dirty="0" smtClean="0">
                <a:solidFill>
                  <a:srgbClr val="C00000"/>
                </a:solidFill>
              </a:rPr>
              <a:t>app=Flask(__name__) </a:t>
            </a:r>
            <a:r>
              <a:rPr lang="en-US" dirty="0" smtClean="0"/>
              <a:t>takes name of current module as an argument.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2286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Importing Flask Module is mandatory in the project</a:t>
            </a:r>
            <a:endParaRPr lang="en-US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3962400"/>
            <a:ext cx="5029200" cy="23622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sng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 smtClean="0"/>
              <a:t>from flask import Flask</a:t>
            </a:r>
          </a:p>
          <a:p>
            <a:r>
              <a:rPr lang="en-US" sz="2400" b="1" dirty="0" smtClean="0"/>
              <a:t>app=Flask(__name__)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@</a:t>
            </a:r>
            <a:r>
              <a:rPr lang="en-US" sz="2400" b="1" dirty="0" err="1" smtClean="0"/>
              <a:t>app.route</a:t>
            </a:r>
            <a:r>
              <a:rPr lang="en-US" sz="2400" b="1" dirty="0" smtClean="0"/>
              <a:t>('/')</a:t>
            </a:r>
          </a:p>
          <a:p>
            <a:r>
              <a:rPr lang="en-US" sz="2400" b="1" dirty="0" smtClean="0"/>
              <a:t>def index():</a:t>
            </a:r>
          </a:p>
          <a:p>
            <a:r>
              <a:rPr lang="en-US" sz="2400" b="1" dirty="0" smtClean="0"/>
              <a:t>	return '&lt;h1&gt;Hello World&lt;/h1&gt;'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3276600"/>
            <a:ext cx="5715000" cy="461665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First.py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1200" y="4038600"/>
            <a:ext cx="2895600" cy="120032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sng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http://127.0.0.1:5000/</a:t>
            </a:r>
            <a:endParaRPr lang="en-US" dirty="0" smtClean="0"/>
          </a:p>
          <a:p>
            <a:endParaRPr lang="en-US" dirty="0"/>
          </a:p>
          <a:p>
            <a:r>
              <a:rPr lang="en-US" b="1" dirty="0"/>
              <a:t>Hello World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5200" y="1066800"/>
            <a:ext cx="2123145" cy="46166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Route Function</a:t>
            </a:r>
            <a:endParaRPr lang="en-US" sz="2400" b="1" dirty="0"/>
          </a:p>
        </p:txBody>
      </p:sp>
      <p:sp>
        <p:nvSpPr>
          <p:cNvPr id="4" name="Down Arrow 3"/>
          <p:cNvSpPr/>
          <p:nvPr/>
        </p:nvSpPr>
        <p:spPr>
          <a:xfrm>
            <a:off x="4267200" y="1600200"/>
            <a:ext cx="3048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8800" y="2362200"/>
            <a:ext cx="5715000" cy="46166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/>
              <a:t>App.route</a:t>
            </a:r>
            <a:r>
              <a:rPr lang="en-US" sz="2400" b="1" dirty="0" smtClean="0"/>
              <a:t>(route, options) </a:t>
            </a:r>
            <a:endParaRPr lang="en-US" sz="2400" b="1" dirty="0"/>
          </a:p>
        </p:txBody>
      </p:sp>
      <p:sp>
        <p:nvSpPr>
          <p:cNvPr id="6" name="Left-Up Arrow 5"/>
          <p:cNvSpPr/>
          <p:nvPr/>
        </p:nvSpPr>
        <p:spPr>
          <a:xfrm>
            <a:off x="2209800" y="2819400"/>
            <a:ext cx="2590800" cy="762000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" y="3276600"/>
            <a:ext cx="1981200" cy="707886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URL binding with the function</a:t>
            </a:r>
            <a:endParaRPr lang="en-US" sz="2000" b="1" dirty="0"/>
          </a:p>
        </p:txBody>
      </p:sp>
      <p:sp>
        <p:nvSpPr>
          <p:cNvPr id="8" name="Left-Up Arrow 7"/>
          <p:cNvSpPr/>
          <p:nvPr/>
        </p:nvSpPr>
        <p:spPr>
          <a:xfrm>
            <a:off x="5029200" y="2895600"/>
            <a:ext cx="685800" cy="2286000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2000" y="4876800"/>
            <a:ext cx="4114800" cy="707886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List of parameters to be forwarded  to the underlying rule object</a:t>
            </a:r>
            <a:endParaRPr lang="en-US" sz="2000" b="1" dirty="0"/>
          </a:p>
        </p:txBody>
      </p:sp>
      <p:sp>
        <p:nvSpPr>
          <p:cNvPr id="10" name="Rectangle 9"/>
          <p:cNvSpPr/>
          <p:nvPr/>
        </p:nvSpPr>
        <p:spPr>
          <a:xfrm>
            <a:off x="304800" y="4191000"/>
            <a:ext cx="2706638" cy="461665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txBody>
          <a:bodyPr wrap="none">
            <a:spAutoFit/>
          </a:bodyPr>
          <a:lstStyle/>
          <a:p>
            <a:r>
              <a:rPr lang="en-US" sz="2400" b="1" dirty="0" err="1" smtClean="0"/>
              <a:t>Eg</a:t>
            </a:r>
            <a:r>
              <a:rPr lang="en-US" sz="2400" b="1" dirty="0" smtClean="0"/>
              <a:t>.  @</a:t>
            </a:r>
            <a:r>
              <a:rPr lang="en-US" sz="2400" b="1" dirty="0" err="1" smtClean="0"/>
              <a:t>app.route</a:t>
            </a:r>
            <a:r>
              <a:rPr lang="en-US" sz="2400" b="1" dirty="0" smtClean="0"/>
              <a:t>('/')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endParaRPr lang="en-US" sz="2400" b="1" smtClean="0">
              <a:latin typeface="Comic Sans MS" pitchFamily="66" charset="0"/>
            </a:endParaRPr>
          </a:p>
          <a:p>
            <a:r>
              <a:rPr lang="en-US" sz="2400" b="1" dirty="0" smtClean="0">
                <a:latin typeface="Comic Sans MS" pitchFamily="66" charset="0"/>
              </a:rPr>
              <a:t>from flask import Flask</a:t>
            </a:r>
          </a:p>
          <a:p>
            <a:endParaRPr lang="en-US" sz="2400" b="1" dirty="0" smtClean="0">
              <a:latin typeface="Comic Sans MS" pitchFamily="66" charset="0"/>
            </a:endParaRPr>
          </a:p>
          <a:p>
            <a:r>
              <a:rPr lang="en-US" sz="2400" b="1" dirty="0" smtClean="0">
                <a:latin typeface="Comic Sans MS" pitchFamily="66" charset="0"/>
              </a:rPr>
              <a:t>app=Flask(__name__)</a:t>
            </a:r>
          </a:p>
          <a:p>
            <a:endParaRPr lang="en-US" sz="2400" b="1" dirty="0" smtClean="0">
              <a:latin typeface="Comic Sans MS" pitchFamily="66" charset="0"/>
            </a:endParaRPr>
          </a:p>
          <a:p>
            <a:r>
              <a:rPr lang="en-US" sz="2400" b="1" dirty="0" smtClean="0">
                <a:latin typeface="Comic Sans MS" pitchFamily="66" charset="0"/>
              </a:rPr>
              <a:t>@</a:t>
            </a:r>
            <a:r>
              <a:rPr lang="en-US" sz="2400" b="1" dirty="0" err="1" smtClean="0">
                <a:latin typeface="Comic Sans MS" pitchFamily="66" charset="0"/>
              </a:rPr>
              <a:t>app.route</a:t>
            </a:r>
            <a:r>
              <a:rPr lang="en-US" sz="2400" b="1" dirty="0" smtClean="0">
                <a:latin typeface="Comic Sans MS" pitchFamily="66" charset="0"/>
              </a:rPr>
              <a:t>('/')</a:t>
            </a:r>
          </a:p>
          <a:p>
            <a:r>
              <a:rPr lang="en-US" sz="2400" b="1" dirty="0" smtClean="0">
                <a:latin typeface="Comic Sans MS" pitchFamily="66" charset="0"/>
              </a:rPr>
              <a:t>def home():</a:t>
            </a:r>
          </a:p>
          <a:p>
            <a:r>
              <a:rPr lang="en-US" sz="2400" b="1" dirty="0" smtClean="0">
                <a:latin typeface="Comic Sans MS" pitchFamily="66" charset="0"/>
              </a:rPr>
              <a:t>	return '&lt;h1&gt;Hello World&lt;/h1&gt;'</a:t>
            </a:r>
          </a:p>
          <a:p>
            <a:endParaRPr lang="en-US" sz="2400" b="1" dirty="0" smtClean="0">
              <a:latin typeface="Comic Sans MS" pitchFamily="66" charset="0"/>
            </a:endParaRPr>
          </a:p>
          <a:p>
            <a:endParaRPr lang="en-US" sz="2400" b="1" dirty="0" smtClean="0">
              <a:latin typeface="Comic Sans MS" pitchFamily="66" charset="0"/>
            </a:endParaRPr>
          </a:p>
          <a:p>
            <a:r>
              <a:rPr lang="en-US" sz="2400" b="1" dirty="0" smtClean="0">
                <a:latin typeface="Comic Sans MS" pitchFamily="66" charset="0"/>
              </a:rPr>
              <a:t>@</a:t>
            </a:r>
            <a:r>
              <a:rPr lang="en-US" sz="2400" b="1" dirty="0" err="1" smtClean="0">
                <a:latin typeface="Comic Sans MS" pitchFamily="66" charset="0"/>
              </a:rPr>
              <a:t>app.route</a:t>
            </a:r>
            <a:r>
              <a:rPr lang="en-US" sz="2400" b="1" dirty="0" smtClean="0">
                <a:latin typeface="Comic Sans MS" pitchFamily="66" charset="0"/>
              </a:rPr>
              <a:t>('/about')</a:t>
            </a:r>
          </a:p>
          <a:p>
            <a:r>
              <a:rPr lang="en-US" sz="2400" b="1" dirty="0" smtClean="0">
                <a:latin typeface="Comic Sans MS" pitchFamily="66" charset="0"/>
              </a:rPr>
              <a:t>def about():</a:t>
            </a:r>
          </a:p>
          <a:p>
            <a:r>
              <a:rPr lang="en-US" sz="2400" b="1" dirty="0" smtClean="0">
                <a:latin typeface="Comic Sans MS" pitchFamily="66" charset="0"/>
              </a:rPr>
              <a:t>	return '&lt;h2&gt;</a:t>
            </a:r>
            <a:r>
              <a:rPr lang="en-US" sz="2400" b="1" dirty="0" err="1" smtClean="0">
                <a:latin typeface="Comic Sans MS" pitchFamily="66" charset="0"/>
              </a:rPr>
              <a:t>Vivekanand</a:t>
            </a:r>
            <a:r>
              <a:rPr lang="en-US" sz="2400" b="1" dirty="0" smtClean="0">
                <a:latin typeface="Comic Sans MS" pitchFamily="66" charset="0"/>
              </a:rPr>
              <a:t> College, Kolhapur&lt;h2&gt;'</a:t>
            </a:r>
          </a:p>
          <a:p>
            <a:endParaRPr lang="en-US" sz="2400" b="1" dirty="0" smtClean="0">
              <a:latin typeface="Comic Sans MS" pitchFamily="66" charset="0"/>
            </a:endParaRPr>
          </a:p>
          <a:p>
            <a:endParaRPr lang="en-US" sz="2400" b="1" dirty="0" smtClean="0">
              <a:latin typeface="Comic Sans MS" pitchFamily="66" charset="0"/>
            </a:endParaRPr>
          </a:p>
          <a:p>
            <a:r>
              <a:rPr lang="en-US" sz="2400" b="1" dirty="0" smtClean="0">
                <a:latin typeface="Comic Sans MS" pitchFamily="66" charset="0"/>
              </a:rPr>
              <a:t>@</a:t>
            </a:r>
            <a:r>
              <a:rPr lang="en-US" sz="2400" b="1" dirty="0" err="1" smtClean="0">
                <a:latin typeface="Comic Sans MS" pitchFamily="66" charset="0"/>
              </a:rPr>
              <a:t>app.route</a:t>
            </a:r>
            <a:r>
              <a:rPr lang="en-US" sz="2400" b="1" dirty="0" smtClean="0">
                <a:latin typeface="Comic Sans MS" pitchFamily="66" charset="0"/>
              </a:rPr>
              <a:t>('/blog')</a:t>
            </a:r>
          </a:p>
          <a:p>
            <a:r>
              <a:rPr lang="en-US" sz="2400" b="1" dirty="0" smtClean="0">
                <a:latin typeface="Comic Sans MS" pitchFamily="66" charset="0"/>
              </a:rPr>
              <a:t>def blog():</a:t>
            </a:r>
          </a:p>
          <a:p>
            <a:r>
              <a:rPr lang="en-US" sz="2400" b="1" dirty="0" smtClean="0">
                <a:latin typeface="Comic Sans MS" pitchFamily="66" charset="0"/>
              </a:rPr>
              <a:t>	return '&lt;h2&gt;This is the blog of College&lt;/h2&gt;'</a:t>
            </a:r>
            <a:endParaRPr lang="en-US" sz="24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14800" y="2438400"/>
            <a:ext cx="4800600" cy="1938992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hlinkClick r:id="rId2"/>
              </a:rPr>
              <a:t>http://127.0.0.1:5000/about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b="1" dirty="0" err="1" smtClean="0"/>
              <a:t>Vivekanand</a:t>
            </a:r>
            <a:r>
              <a:rPr lang="en-US" sz="2800" b="1" dirty="0" smtClean="0"/>
              <a:t> College, Kolhapur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" y="4642009"/>
            <a:ext cx="4495800" cy="1938992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hlinkClick r:id="rId3"/>
              </a:rPr>
              <a:t>http://127.0.0.1:5000/blog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b="1" dirty="0" smtClean="0"/>
              <a:t>This is the blog of College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457201"/>
            <a:ext cx="3962400" cy="1692771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hlinkClick r:id="rId4"/>
              </a:rPr>
              <a:t>http://127.0.0.1:5000/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b="1" dirty="0" smtClean="0"/>
              <a:t>Hello World</a:t>
            </a:r>
          </a:p>
          <a:p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4572000" y="609600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@</a:t>
            </a:r>
            <a:r>
              <a:rPr lang="en-US" dirty="0" err="1" smtClean="0"/>
              <a:t>app.route</a:t>
            </a:r>
            <a:r>
              <a:rPr lang="en-US" dirty="0" smtClean="0"/>
              <a:t>('/')</a:t>
            </a:r>
          </a:p>
          <a:p>
            <a:r>
              <a:rPr lang="en-US" dirty="0" smtClean="0"/>
              <a:t>def home():</a:t>
            </a:r>
          </a:p>
          <a:p>
            <a:r>
              <a:rPr lang="en-US" dirty="0" smtClean="0"/>
              <a:t>	return '&lt;h1&gt;Hello World&lt;/h1&gt;'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27432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@</a:t>
            </a:r>
            <a:r>
              <a:rPr lang="en-US" dirty="0" err="1" smtClean="0"/>
              <a:t>app.route</a:t>
            </a:r>
            <a:r>
              <a:rPr lang="en-US" dirty="0" smtClean="0"/>
              <a:t>('/about')</a:t>
            </a:r>
          </a:p>
          <a:p>
            <a:r>
              <a:rPr lang="en-US" dirty="0" smtClean="0"/>
              <a:t>def about():</a:t>
            </a:r>
          </a:p>
          <a:p>
            <a:r>
              <a:rPr lang="en-US" dirty="0" smtClean="0"/>
              <a:t>	return '&lt;h2&gt;</a:t>
            </a:r>
            <a:r>
              <a:rPr lang="en-US" dirty="0" err="1" smtClean="0"/>
              <a:t>Vivekanand</a:t>
            </a:r>
            <a:r>
              <a:rPr lang="en-US" dirty="0" smtClean="0"/>
              <a:t> College, Kolhapur&lt;h2&gt;'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29200" y="4953000"/>
            <a:ext cx="411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@</a:t>
            </a:r>
            <a:r>
              <a:rPr lang="en-US" dirty="0" err="1" smtClean="0"/>
              <a:t>app.route</a:t>
            </a:r>
            <a:r>
              <a:rPr lang="en-US" dirty="0" smtClean="0"/>
              <a:t>('/blog')</a:t>
            </a:r>
          </a:p>
          <a:p>
            <a:r>
              <a:rPr lang="en-US" dirty="0" smtClean="0"/>
              <a:t>def blog():</a:t>
            </a:r>
          </a:p>
          <a:p>
            <a:r>
              <a:rPr lang="en-US" dirty="0" smtClean="0"/>
              <a:t>	return '&lt;h2&gt;This is the blog of College&lt;/h2&gt;'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129</Words>
  <Application>Microsoft Office PowerPoint</Application>
  <PresentationFormat>On-screen Show (4:3)</PresentationFormat>
  <Paragraphs>53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Flask constructor app=Flask(__name__) takes name of current module as an argument.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Flask constructor app=Flask(__name__) takes name of current module as an argument.</dc:title>
  <dc:creator>Lenovo</dc:creator>
  <cp:lastModifiedBy>Lenovo</cp:lastModifiedBy>
  <cp:revision>7</cp:revision>
  <dcterms:created xsi:type="dcterms:W3CDTF">2020-08-24T10:22:38Z</dcterms:created>
  <dcterms:modified xsi:type="dcterms:W3CDTF">2020-08-24T11:24:45Z</dcterms:modified>
</cp:coreProperties>
</file>