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9" r:id="rId5"/>
    <p:sldId id="260" r:id="rId6"/>
    <p:sldId id="261" r:id="rId7"/>
    <p:sldId id="258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2979-18A8-4338-92E8-67065AD46EC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3CFA-6F4F-4343-91A8-B9825B5641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2979-18A8-4338-92E8-67065AD46EC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3CFA-6F4F-4343-91A8-B9825B5641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2979-18A8-4338-92E8-67065AD46EC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3CFA-6F4F-4343-91A8-B9825B5641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2979-18A8-4338-92E8-67065AD46EC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3CFA-6F4F-4343-91A8-B9825B5641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2979-18A8-4338-92E8-67065AD46EC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3CFA-6F4F-4343-91A8-B9825B5641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2979-18A8-4338-92E8-67065AD46EC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3CFA-6F4F-4343-91A8-B9825B5641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2979-18A8-4338-92E8-67065AD46EC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3CFA-6F4F-4343-91A8-B9825B5641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2979-18A8-4338-92E8-67065AD46EC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3CFA-6F4F-4343-91A8-B9825B5641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2979-18A8-4338-92E8-67065AD46EC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3CFA-6F4F-4343-91A8-B9825B5641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2979-18A8-4338-92E8-67065AD46EC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3CFA-6F4F-4343-91A8-B9825B5641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2979-18A8-4338-92E8-67065AD46EC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3CFA-6F4F-4343-91A8-B9825B5641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D2979-18A8-4338-92E8-67065AD46EC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63CFA-6F4F-4343-91A8-B9825B5641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127.0.0.1:5000/xyz" TargetMode="External"/><Relationship Id="rId2" Type="http://schemas.openxmlformats.org/officeDocument/2006/relationships/hyperlink" Target="http://127.0.0.1:5000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127.0.0.1:5000/flas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127.0.0.1:5000/flas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127.0.0.1:5000/python" TargetMode="External"/><Relationship Id="rId2" Type="http://schemas.openxmlformats.org/officeDocument/2006/relationships/hyperlink" Target="http://127.0.0.1:5000/python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127.0.0.1:5000/blog/3" TargetMode="External"/><Relationship Id="rId2" Type="http://schemas.openxmlformats.org/officeDocument/2006/relationships/hyperlink" Target="http://127.0.0.1:5000/hello/abc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127.0.0.1:5000/temp/4.5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endParaRPr lang="en-US" sz="2400" b="1" dirty="0" smtClean="0">
              <a:latin typeface="Comic Sans MS" pitchFamily="66" charset="0"/>
            </a:endParaRPr>
          </a:p>
          <a:p>
            <a:r>
              <a:rPr lang="en-US" sz="2400" b="1" dirty="0" smtClean="0">
                <a:latin typeface="Comic Sans MS" pitchFamily="66" charset="0"/>
              </a:rPr>
              <a:t>from flask import Flask</a:t>
            </a:r>
          </a:p>
          <a:p>
            <a:endParaRPr lang="en-US" sz="2400" b="1" dirty="0" smtClean="0">
              <a:latin typeface="Comic Sans MS" pitchFamily="66" charset="0"/>
            </a:endParaRPr>
          </a:p>
          <a:p>
            <a:r>
              <a:rPr lang="en-US" sz="2400" b="1" dirty="0" smtClean="0">
                <a:latin typeface="Comic Sans MS" pitchFamily="66" charset="0"/>
              </a:rPr>
              <a:t>app=Flask(__name__)</a:t>
            </a:r>
          </a:p>
          <a:p>
            <a:endParaRPr lang="en-US" sz="2400" b="1" dirty="0" smtClean="0">
              <a:latin typeface="Comic Sans MS" pitchFamily="66" charset="0"/>
            </a:endParaRPr>
          </a:p>
          <a:p>
            <a:r>
              <a:rPr lang="en-US" sz="2400" b="1" dirty="0" smtClean="0">
                <a:latin typeface="Comic Sans MS" pitchFamily="66" charset="0"/>
              </a:rPr>
              <a:t>@</a:t>
            </a:r>
            <a:r>
              <a:rPr lang="en-US" sz="2400" b="1" dirty="0" err="1" smtClean="0">
                <a:latin typeface="Comic Sans MS" pitchFamily="66" charset="0"/>
              </a:rPr>
              <a:t>app.route</a:t>
            </a:r>
            <a:r>
              <a:rPr lang="en-US" sz="2400" b="1" dirty="0" smtClean="0">
                <a:latin typeface="Comic Sans MS" pitchFamily="66" charset="0"/>
              </a:rPr>
              <a:t>('/')</a:t>
            </a:r>
          </a:p>
          <a:p>
            <a:r>
              <a:rPr lang="en-US" sz="2400" b="1" dirty="0" smtClean="0">
                <a:latin typeface="Comic Sans MS" pitchFamily="66" charset="0"/>
              </a:rPr>
              <a:t>def home():</a:t>
            </a:r>
          </a:p>
          <a:p>
            <a:r>
              <a:rPr lang="en-US" sz="2400" b="1" dirty="0" smtClean="0">
                <a:latin typeface="Comic Sans MS" pitchFamily="66" charset="0"/>
              </a:rPr>
              <a:t>	return '&lt;h1&gt;Hello World&lt;/h1&gt;'</a:t>
            </a:r>
          </a:p>
          <a:p>
            <a:endParaRPr lang="en-US" sz="2400" b="1" dirty="0" smtClean="0">
              <a:latin typeface="Comic Sans MS" pitchFamily="66" charset="0"/>
            </a:endParaRPr>
          </a:p>
          <a:p>
            <a:endParaRPr lang="en-US" sz="2400" b="1" dirty="0" smtClean="0">
              <a:latin typeface="Comic Sans MS" pitchFamily="66" charset="0"/>
            </a:endParaRPr>
          </a:p>
          <a:p>
            <a:r>
              <a:rPr lang="en-US" sz="2400" b="1" dirty="0" smtClean="0">
                <a:latin typeface="Comic Sans MS" pitchFamily="66" charset="0"/>
              </a:rPr>
              <a:t>@</a:t>
            </a:r>
            <a:r>
              <a:rPr lang="en-US" sz="2400" b="1" dirty="0" err="1" smtClean="0">
                <a:latin typeface="Comic Sans MS" pitchFamily="66" charset="0"/>
              </a:rPr>
              <a:t>app.route</a:t>
            </a:r>
            <a:r>
              <a:rPr lang="en-US" sz="2400" b="1" dirty="0" smtClean="0">
                <a:latin typeface="Comic Sans MS" pitchFamily="66" charset="0"/>
              </a:rPr>
              <a:t>('/about')</a:t>
            </a:r>
          </a:p>
          <a:p>
            <a:r>
              <a:rPr lang="en-US" sz="2400" b="1" dirty="0" smtClean="0">
                <a:latin typeface="Comic Sans MS" pitchFamily="66" charset="0"/>
              </a:rPr>
              <a:t>def about():</a:t>
            </a:r>
          </a:p>
          <a:p>
            <a:r>
              <a:rPr lang="en-US" sz="2400" b="1" dirty="0" smtClean="0">
                <a:latin typeface="Comic Sans MS" pitchFamily="66" charset="0"/>
              </a:rPr>
              <a:t>	return '&lt;h2&gt;</a:t>
            </a:r>
            <a:r>
              <a:rPr lang="en-US" sz="2400" b="1" dirty="0" err="1" smtClean="0">
                <a:latin typeface="Comic Sans MS" pitchFamily="66" charset="0"/>
              </a:rPr>
              <a:t>Vivekanand</a:t>
            </a:r>
            <a:r>
              <a:rPr lang="en-US" sz="2400" b="1" dirty="0" smtClean="0">
                <a:latin typeface="Comic Sans MS" pitchFamily="66" charset="0"/>
              </a:rPr>
              <a:t> College, Kolhapur&lt;h2&gt;'</a:t>
            </a:r>
          </a:p>
          <a:p>
            <a:endParaRPr lang="en-US" sz="2400" b="1" dirty="0" smtClean="0">
              <a:latin typeface="Comic Sans MS" pitchFamily="66" charset="0"/>
            </a:endParaRPr>
          </a:p>
          <a:p>
            <a:endParaRPr lang="en-US" sz="2400" b="1" dirty="0" smtClean="0">
              <a:latin typeface="Comic Sans MS" pitchFamily="66" charset="0"/>
            </a:endParaRPr>
          </a:p>
          <a:p>
            <a:r>
              <a:rPr lang="en-US" sz="2400" b="1" dirty="0" smtClean="0">
                <a:latin typeface="Comic Sans MS" pitchFamily="66" charset="0"/>
              </a:rPr>
              <a:t>@</a:t>
            </a:r>
            <a:r>
              <a:rPr lang="en-US" sz="2400" b="1" dirty="0" err="1" smtClean="0">
                <a:latin typeface="Comic Sans MS" pitchFamily="66" charset="0"/>
              </a:rPr>
              <a:t>app.route</a:t>
            </a:r>
            <a:r>
              <a:rPr lang="en-US" sz="2400" b="1" dirty="0" smtClean="0">
                <a:latin typeface="Comic Sans MS" pitchFamily="66" charset="0"/>
              </a:rPr>
              <a:t>('/blog')</a:t>
            </a:r>
          </a:p>
          <a:p>
            <a:r>
              <a:rPr lang="en-US" sz="2400" b="1" dirty="0" smtClean="0">
                <a:latin typeface="Comic Sans MS" pitchFamily="66" charset="0"/>
              </a:rPr>
              <a:t>def blog():</a:t>
            </a:r>
          </a:p>
          <a:p>
            <a:r>
              <a:rPr lang="en-US" sz="2400" b="1" dirty="0" smtClean="0">
                <a:latin typeface="Comic Sans MS" pitchFamily="66" charset="0"/>
              </a:rPr>
              <a:t>	return '&lt;h2&gt;This is the blog of College&lt;/h2&gt;'</a:t>
            </a:r>
            <a:endParaRPr lang="en-US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77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Variable Rules in Flask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Comic Sans MS" pitchFamily="66" charset="0"/>
              </a:rPr>
              <a:t>It is possible to build URL dynamically by adding variable parts to rule parameters.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Comic Sans MS" pitchFamily="66" charset="0"/>
              </a:rPr>
              <a:t>This variable part is marked as &lt;</a:t>
            </a:r>
            <a:r>
              <a:rPr lang="en-US" sz="2400" dirty="0" err="1" smtClean="0">
                <a:latin typeface="Comic Sans MS" pitchFamily="66" charset="0"/>
              </a:rPr>
              <a:t>variable_name</a:t>
            </a:r>
            <a:r>
              <a:rPr lang="en-US" sz="2400" dirty="0" smtClean="0">
                <a:latin typeface="Comic Sans MS" pitchFamily="66" charset="0"/>
              </a:rPr>
              <a:t>&gt;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Comic Sans MS" pitchFamily="66" charset="0"/>
              </a:rPr>
              <a:t>It is passed as a keyword argument to the function with which rule is associated. 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905000"/>
            <a:ext cx="3886200" cy="34778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b="1" dirty="0" smtClean="0"/>
              <a:t>from flask import Flask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app=Flask(__name__)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@</a:t>
            </a:r>
            <a:r>
              <a:rPr lang="en-US" sz="2000" b="1" dirty="0" err="1" smtClean="0"/>
              <a:t>app.route</a:t>
            </a:r>
            <a:r>
              <a:rPr lang="en-US" sz="2000" b="1" dirty="0" smtClean="0"/>
              <a:t>('/')</a:t>
            </a:r>
          </a:p>
          <a:p>
            <a:r>
              <a:rPr lang="en-US" sz="2000" b="1" dirty="0" smtClean="0"/>
              <a:t>def index():</a:t>
            </a:r>
          </a:p>
          <a:p>
            <a:r>
              <a:rPr lang="en-US" sz="2000" b="1" dirty="0" smtClean="0"/>
              <a:t>	return 'Hello World'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@</a:t>
            </a:r>
            <a:r>
              <a:rPr lang="en-US" sz="2000" b="1" dirty="0" err="1" smtClean="0"/>
              <a:t>app.route</a:t>
            </a:r>
            <a:r>
              <a:rPr lang="en-US" sz="2000" b="1" dirty="0" smtClean="0"/>
              <a:t>('/&lt;name&gt;')</a:t>
            </a:r>
          </a:p>
          <a:p>
            <a:r>
              <a:rPr lang="en-US" sz="2000" b="1" dirty="0" smtClean="0"/>
              <a:t>def hello(name):</a:t>
            </a:r>
          </a:p>
          <a:p>
            <a:r>
              <a:rPr lang="en-US" sz="2000" b="1" dirty="0" smtClean="0"/>
              <a:t>	return 'Hello %s!' %name</a:t>
            </a:r>
            <a:endParaRPr lang="en-US" sz="2000" b="1" dirty="0"/>
          </a:p>
        </p:txBody>
      </p:sp>
      <p:sp>
        <p:nvSpPr>
          <p:cNvPr id="3" name="Right Arrow 2"/>
          <p:cNvSpPr/>
          <p:nvPr/>
        </p:nvSpPr>
        <p:spPr>
          <a:xfrm>
            <a:off x="4343400" y="3429000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62600" y="2057400"/>
            <a:ext cx="2667000" cy="9233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>
                <a:hlinkClick r:id="rId2"/>
              </a:rPr>
              <a:t>http://127.0.0.1:5000/</a:t>
            </a:r>
            <a:endParaRPr lang="en-US" dirty="0" smtClean="0"/>
          </a:p>
          <a:p>
            <a:r>
              <a:rPr lang="en-US" dirty="0" smtClean="0"/>
              <a:t>Hello </a:t>
            </a:r>
            <a:r>
              <a:rPr lang="en-US" dirty="0"/>
              <a:t>World</a:t>
            </a:r>
          </a:p>
        </p:txBody>
      </p:sp>
      <p:sp>
        <p:nvSpPr>
          <p:cNvPr id="5" name="Rectangle 4"/>
          <p:cNvSpPr/>
          <p:nvPr/>
        </p:nvSpPr>
        <p:spPr>
          <a:xfrm>
            <a:off x="5562600" y="4114800"/>
            <a:ext cx="2759909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http://127.0.0.1:5000/xyz</a:t>
            </a:r>
            <a:endParaRPr lang="en-US" dirty="0" smtClean="0"/>
          </a:p>
          <a:p>
            <a:r>
              <a:rPr lang="en-US" dirty="0" smtClean="0"/>
              <a:t>Hello </a:t>
            </a:r>
            <a:r>
              <a:rPr lang="en-US" dirty="0"/>
              <a:t>xyz!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381000"/>
            <a:ext cx="8686800" cy="46166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mic Sans MS" pitchFamily="66" charset="0"/>
              </a:rPr>
              <a:t>How to make URL 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Dynamic</a:t>
            </a:r>
            <a:r>
              <a:rPr lang="en-US" sz="2400" b="1" dirty="0" smtClean="0">
                <a:latin typeface="Comic Sans MS" pitchFamily="66" charset="0"/>
              </a:rPr>
              <a:t> with 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Variable Name 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omic Sans MS" pitchFamily="66" charset="0"/>
              </a:rPr>
              <a:t>URL Rules of Flask are based on </a:t>
            </a:r>
            <a:r>
              <a:rPr lang="en-US" dirty="0" err="1" smtClean="0">
                <a:latin typeface="Comic Sans MS" pitchFamily="66" charset="0"/>
              </a:rPr>
              <a:t>Werkzeug’s</a:t>
            </a:r>
            <a:r>
              <a:rPr lang="en-US" dirty="0" smtClean="0">
                <a:latin typeface="Comic Sans MS" pitchFamily="66" charset="0"/>
              </a:rPr>
              <a:t> Routing Module. This ensures that the URLs formed are unique and based on the precedents laid down by Apache.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52600"/>
            <a:ext cx="8077200" cy="36933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  Presence and absence of slash ( / 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67200" y="2514600"/>
            <a:ext cx="2742482" cy="9233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http://127.0.0.1:5000/flask</a:t>
            </a:r>
            <a:endParaRPr lang="en-US" dirty="0" smtClean="0"/>
          </a:p>
          <a:p>
            <a:r>
              <a:rPr lang="en-US" dirty="0" smtClean="0"/>
              <a:t>Hello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91000" y="3962400"/>
            <a:ext cx="4648200" cy="175432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http://127.0.0.1:5000/flask/</a:t>
            </a:r>
            <a:endParaRPr lang="en-US" dirty="0" smtClean="0"/>
          </a:p>
          <a:p>
            <a:r>
              <a:rPr lang="en-US" b="1" dirty="0"/>
              <a:t>Not Found</a:t>
            </a:r>
          </a:p>
          <a:p>
            <a:r>
              <a:rPr lang="en-US" dirty="0"/>
              <a:t>The requested URL was not found on the server. If you entered the URL manually please check your spelling and try again.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2895600"/>
            <a:ext cx="3124200" cy="20313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/>
              <a:t>from flask import Flask</a:t>
            </a:r>
          </a:p>
          <a:p>
            <a:endParaRPr lang="en-US" b="1" dirty="0" smtClean="0"/>
          </a:p>
          <a:p>
            <a:r>
              <a:rPr lang="en-US" b="1" dirty="0" smtClean="0"/>
              <a:t>app=Flask(__name__)</a:t>
            </a:r>
          </a:p>
          <a:p>
            <a:endParaRPr lang="en-US" b="1" dirty="0" smtClean="0"/>
          </a:p>
          <a:p>
            <a:r>
              <a:rPr lang="en-US" b="1" dirty="0" smtClean="0"/>
              <a:t>@</a:t>
            </a:r>
            <a:r>
              <a:rPr lang="en-US" b="1" dirty="0" err="1" smtClean="0"/>
              <a:t>app.route</a:t>
            </a:r>
            <a:r>
              <a:rPr lang="en-US" b="1" dirty="0" smtClean="0"/>
              <a:t>('/flask')</a:t>
            </a:r>
          </a:p>
          <a:p>
            <a:r>
              <a:rPr lang="en-US" b="1" dirty="0" smtClean="0"/>
              <a:t>def index():</a:t>
            </a:r>
          </a:p>
          <a:p>
            <a:r>
              <a:rPr lang="en-US" b="1" dirty="0" smtClean="0"/>
              <a:t>	return 'Hello'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 flipV="1">
            <a:off x="3429000" y="3048000"/>
            <a:ext cx="762000" cy="863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3"/>
          </p:cNvCxnSpPr>
          <p:nvPr/>
        </p:nvCxnSpPr>
        <p:spPr>
          <a:xfrm>
            <a:off x="3429000" y="3911263"/>
            <a:ext cx="762000" cy="584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752600"/>
            <a:ext cx="3352800" cy="20313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/>
              <a:t>from flask import Flask</a:t>
            </a:r>
          </a:p>
          <a:p>
            <a:endParaRPr lang="en-US" b="1" dirty="0" smtClean="0"/>
          </a:p>
          <a:p>
            <a:r>
              <a:rPr lang="en-US" b="1" dirty="0" smtClean="0"/>
              <a:t>app=Flask(__name__)</a:t>
            </a:r>
          </a:p>
          <a:p>
            <a:endParaRPr lang="en-US" b="1" dirty="0" smtClean="0"/>
          </a:p>
          <a:p>
            <a:r>
              <a:rPr lang="en-US" b="1" dirty="0" smtClean="0"/>
              <a:t>@</a:t>
            </a:r>
            <a:r>
              <a:rPr lang="en-US" b="1" dirty="0" err="1" smtClean="0"/>
              <a:t>app.route</a:t>
            </a:r>
            <a:r>
              <a:rPr lang="en-US" b="1" dirty="0" smtClean="0"/>
              <a:t>('/python/')</a:t>
            </a:r>
          </a:p>
          <a:p>
            <a:r>
              <a:rPr lang="en-US" b="1" dirty="0" smtClean="0"/>
              <a:t>def hello():</a:t>
            </a:r>
          </a:p>
          <a:p>
            <a:r>
              <a:rPr lang="en-US" b="1" dirty="0" smtClean="0"/>
              <a:t>	return 'Hello World'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5410200" y="1143000"/>
            <a:ext cx="3072701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http://127.0.0.1:5000/python/</a:t>
            </a:r>
            <a:endParaRPr lang="en-US" dirty="0" smtClean="0"/>
          </a:p>
          <a:p>
            <a:r>
              <a:rPr lang="en-US" dirty="0"/>
              <a:t>Hello World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0" y="3124200"/>
            <a:ext cx="2982932" cy="14773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http://127.0.0.1:5000/python</a:t>
            </a:r>
            <a:endParaRPr lang="en-US" dirty="0" smtClean="0"/>
          </a:p>
          <a:p>
            <a:r>
              <a:rPr lang="en-US" dirty="0" smtClean="0"/>
              <a:t>Hello World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6" name="Straight Arrow Connector 5"/>
          <p:cNvCxnSpPr>
            <a:stCxn id="2" idx="3"/>
          </p:cNvCxnSpPr>
          <p:nvPr/>
        </p:nvCxnSpPr>
        <p:spPr>
          <a:xfrm flipV="1">
            <a:off x="4038600" y="1600200"/>
            <a:ext cx="1295400" cy="1168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2" idx="3"/>
          </p:cNvCxnSpPr>
          <p:nvPr/>
        </p:nvCxnSpPr>
        <p:spPr>
          <a:xfrm>
            <a:off x="4038600" y="2768263"/>
            <a:ext cx="1219200" cy="965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295400"/>
            <a:ext cx="3733800" cy="313932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/>
              <a:t>from flask import Flask</a:t>
            </a:r>
          </a:p>
          <a:p>
            <a:endParaRPr lang="en-US" b="1" dirty="0" smtClean="0"/>
          </a:p>
          <a:p>
            <a:r>
              <a:rPr lang="en-US" b="1" dirty="0" smtClean="0"/>
              <a:t>app=Flask(__name__)</a:t>
            </a:r>
          </a:p>
          <a:p>
            <a:endParaRPr lang="en-US" b="1" dirty="0" smtClean="0"/>
          </a:p>
          <a:p>
            <a:r>
              <a:rPr lang="en-US" b="1" dirty="0" smtClean="0"/>
              <a:t>@</a:t>
            </a:r>
            <a:r>
              <a:rPr lang="en-US" b="1" dirty="0" err="1" smtClean="0"/>
              <a:t>app.route</a:t>
            </a:r>
            <a:r>
              <a:rPr lang="en-US" b="1" dirty="0" smtClean="0"/>
              <a:t>('/flask')</a:t>
            </a:r>
          </a:p>
          <a:p>
            <a:r>
              <a:rPr lang="en-US" b="1" dirty="0" smtClean="0"/>
              <a:t>def index():</a:t>
            </a:r>
          </a:p>
          <a:p>
            <a:r>
              <a:rPr lang="en-US" b="1" dirty="0" smtClean="0"/>
              <a:t>	return 'Hello'</a:t>
            </a:r>
          </a:p>
          <a:p>
            <a:endParaRPr lang="en-US" b="1" dirty="0" smtClean="0"/>
          </a:p>
          <a:p>
            <a:r>
              <a:rPr lang="en-US" b="1" dirty="0" smtClean="0"/>
              <a:t>@</a:t>
            </a:r>
            <a:r>
              <a:rPr lang="en-US" b="1" dirty="0" err="1" smtClean="0"/>
              <a:t>app.route</a:t>
            </a:r>
            <a:r>
              <a:rPr lang="en-US" b="1" dirty="0" smtClean="0"/>
              <a:t>('/python/')</a:t>
            </a:r>
          </a:p>
          <a:p>
            <a:r>
              <a:rPr lang="en-US" b="1" dirty="0" smtClean="0"/>
              <a:t>def hello():</a:t>
            </a:r>
          </a:p>
          <a:p>
            <a:r>
              <a:rPr lang="en-US" b="1" dirty="0" smtClean="0"/>
              <a:t>	return 'Hello World'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48200" y="1295400"/>
            <a:ext cx="3352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/>
                </a:solidFill>
              </a:rPr>
              <a:t>Both Rules appear similar, but in the second trailing slash(/) is used.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/>
                </a:solidFill>
              </a:rPr>
              <a:t>As a result it becomes canonical URL. Hence using  URL /python or /python/ returns same output.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/>
                </a:solidFill>
              </a:rPr>
              <a:t>However in the flask case when we enter /flask/ it gives error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609600"/>
            <a:ext cx="6781800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omic Sans MS" pitchFamily="66" charset="0"/>
              </a:rPr>
              <a:t>Converters</a:t>
            </a:r>
            <a:r>
              <a:rPr lang="en-US" b="1" dirty="0" smtClean="0">
                <a:latin typeface="Comic Sans MS" pitchFamily="66" charset="0"/>
              </a:rPr>
              <a:t> available </a:t>
            </a:r>
            <a:endParaRPr lang="en-US" b="1" dirty="0">
              <a:latin typeface="Comic Sans MS" pitchFamily="66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905000"/>
          <a:ext cx="6324601" cy="2946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093"/>
                <a:gridCol w="4822508"/>
              </a:tblGrid>
              <a:tr h="4209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0914">
                <a:tc>
                  <a:txBody>
                    <a:bodyPr/>
                    <a:lstStyle/>
                    <a:p>
                      <a:r>
                        <a:rPr lang="en-US" dirty="0" smtClean="0"/>
                        <a:t>Strings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Accepts any character without slash</a:t>
                      </a:r>
                      <a:endParaRPr lang="en-US" dirty="0"/>
                    </a:p>
                  </a:txBody>
                  <a:tcPr/>
                </a:tc>
              </a:tr>
              <a:tr h="42091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Accepts integer</a:t>
                      </a:r>
                      <a:endParaRPr lang="en-US" dirty="0"/>
                    </a:p>
                  </a:txBody>
                  <a:tcPr/>
                </a:tc>
              </a:tr>
              <a:tr h="420914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Accepts Floating point value</a:t>
                      </a:r>
                      <a:endParaRPr lang="en-US" dirty="0"/>
                    </a:p>
                  </a:txBody>
                  <a:tcPr/>
                </a:tc>
              </a:tr>
              <a:tr h="420914">
                <a:tc>
                  <a:txBody>
                    <a:bodyPr/>
                    <a:lstStyle/>
                    <a:p>
                      <a:r>
                        <a:rPr lang="en-US" dirty="0" smtClean="0"/>
                        <a:t>Path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Like default but also accept  slash</a:t>
                      </a:r>
                      <a:endParaRPr lang="en-US" dirty="0"/>
                    </a:p>
                  </a:txBody>
                  <a:tcPr/>
                </a:tc>
              </a:tr>
              <a:tr h="420914"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Mathches</a:t>
                      </a:r>
                      <a:r>
                        <a:rPr lang="en-US" dirty="0" smtClean="0"/>
                        <a:t> any one of the item provided</a:t>
                      </a:r>
                      <a:endParaRPr lang="en-US" dirty="0"/>
                    </a:p>
                  </a:txBody>
                  <a:tcPr/>
                </a:tc>
              </a:tr>
              <a:tr h="42091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Uuid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Accepts </a:t>
                      </a:r>
                      <a:r>
                        <a:rPr lang="en-US" dirty="0" err="1" smtClean="0"/>
                        <a:t>uuid</a:t>
                      </a:r>
                      <a:r>
                        <a:rPr lang="en-US" dirty="0" smtClean="0"/>
                        <a:t> strings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62600" y="1143000"/>
            <a:ext cx="3268011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hlinkClick r:id="rId2"/>
              </a:rPr>
              <a:t>http://127.0.0.1:5000/hello/abc</a:t>
            </a:r>
            <a:endParaRPr lang="en-US" b="1" dirty="0" smtClean="0"/>
          </a:p>
          <a:p>
            <a:r>
              <a:rPr lang="en-US" b="1" dirty="0" smtClean="0"/>
              <a:t>Hello </a:t>
            </a:r>
            <a:r>
              <a:rPr lang="en-US" b="1" dirty="0" err="1"/>
              <a:t>abc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5562600" y="2667000"/>
            <a:ext cx="2970429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</a:t>
            </a:r>
            <a:r>
              <a:rPr lang="en-US" b="1" dirty="0" smtClean="0">
                <a:hlinkClick r:id="rId3"/>
              </a:rPr>
              <a:t>127.0.0.1:5000/blog/3</a:t>
            </a:r>
            <a:endParaRPr lang="en-US" b="1" dirty="0" smtClean="0"/>
          </a:p>
          <a:p>
            <a:r>
              <a:rPr lang="en-US" dirty="0"/>
              <a:t>Blog id 3</a:t>
            </a:r>
          </a:p>
        </p:txBody>
      </p:sp>
      <p:sp>
        <p:nvSpPr>
          <p:cNvPr id="4" name="Rectangle 3"/>
          <p:cNvSpPr/>
          <p:nvPr/>
        </p:nvSpPr>
        <p:spPr>
          <a:xfrm>
            <a:off x="5562600" y="4572000"/>
            <a:ext cx="3264420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hlinkClick r:id="rId4"/>
              </a:rPr>
              <a:t>http://127.0.0.1:5000/temp/4.5</a:t>
            </a:r>
            <a:endParaRPr lang="en-US" b="1" dirty="0" smtClean="0"/>
          </a:p>
          <a:p>
            <a:r>
              <a:rPr lang="en-US" b="1" dirty="0"/>
              <a:t>Temperature 4.500000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685800"/>
            <a:ext cx="4572000" cy="480131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b="1" dirty="0" smtClean="0"/>
              <a:t>from flask import Flask</a:t>
            </a:r>
          </a:p>
          <a:p>
            <a:endParaRPr lang="en-US" b="1" dirty="0" smtClean="0"/>
          </a:p>
          <a:p>
            <a:r>
              <a:rPr lang="en-US" b="1" dirty="0" smtClean="0"/>
              <a:t>app=Flask(__name__)</a:t>
            </a:r>
          </a:p>
          <a:p>
            <a:endParaRPr lang="en-US" b="1" dirty="0" smtClean="0"/>
          </a:p>
          <a:p>
            <a:r>
              <a:rPr lang="en-US" b="1" dirty="0" smtClean="0"/>
              <a:t>@</a:t>
            </a:r>
            <a:r>
              <a:rPr lang="en-US" b="1" dirty="0" err="1" smtClean="0"/>
              <a:t>app.route</a:t>
            </a:r>
            <a:r>
              <a:rPr lang="en-US" b="1" dirty="0" smtClean="0"/>
              <a:t>('/hello/&lt;name&gt;')</a:t>
            </a:r>
          </a:p>
          <a:p>
            <a:r>
              <a:rPr lang="en-US" b="1" dirty="0" smtClean="0"/>
              <a:t>def hello(name):</a:t>
            </a:r>
          </a:p>
          <a:p>
            <a:r>
              <a:rPr lang="en-US" b="1" dirty="0" smtClean="0"/>
              <a:t>	return 'Hello %s' %name</a:t>
            </a:r>
          </a:p>
          <a:p>
            <a:endParaRPr lang="en-US" b="1" dirty="0" smtClean="0"/>
          </a:p>
          <a:p>
            <a:r>
              <a:rPr lang="en-US" b="1" dirty="0" smtClean="0"/>
              <a:t>@</a:t>
            </a:r>
            <a:r>
              <a:rPr lang="en-US" b="1" dirty="0" err="1" smtClean="0"/>
              <a:t>app.route</a:t>
            </a:r>
            <a:r>
              <a:rPr lang="en-US" b="1" dirty="0" smtClean="0"/>
              <a:t>('/blog/&lt;</a:t>
            </a:r>
            <a:r>
              <a:rPr lang="en-US" b="1" dirty="0" err="1" smtClean="0"/>
              <a:t>int:blogid</a:t>
            </a:r>
            <a:r>
              <a:rPr lang="en-US" b="1" dirty="0" smtClean="0"/>
              <a:t>&gt;')</a:t>
            </a:r>
          </a:p>
          <a:p>
            <a:r>
              <a:rPr lang="en-US" b="1" dirty="0" smtClean="0"/>
              <a:t>def blog(</a:t>
            </a:r>
            <a:r>
              <a:rPr lang="en-US" b="1" dirty="0" err="1" smtClean="0"/>
              <a:t>blogid</a:t>
            </a:r>
            <a:r>
              <a:rPr lang="en-US" b="1" dirty="0" smtClean="0"/>
              <a:t>):</a:t>
            </a:r>
          </a:p>
          <a:p>
            <a:r>
              <a:rPr lang="en-US" b="1" dirty="0" smtClean="0"/>
              <a:t>	return 'Blog id %d' %</a:t>
            </a:r>
            <a:r>
              <a:rPr lang="en-US" b="1" dirty="0" err="1" smtClean="0"/>
              <a:t>blogid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@</a:t>
            </a:r>
            <a:r>
              <a:rPr lang="en-US" b="1" dirty="0" err="1" smtClean="0"/>
              <a:t>app.route</a:t>
            </a:r>
            <a:r>
              <a:rPr lang="en-US" b="1" dirty="0" smtClean="0"/>
              <a:t>('/temp/&lt;</a:t>
            </a:r>
            <a:r>
              <a:rPr lang="en-US" b="1" dirty="0" err="1" smtClean="0"/>
              <a:t>float:temperature</a:t>
            </a:r>
            <a:r>
              <a:rPr lang="en-US" b="1" dirty="0" smtClean="0"/>
              <a:t>&gt;')</a:t>
            </a:r>
          </a:p>
          <a:p>
            <a:r>
              <a:rPr lang="en-US" b="1" dirty="0" smtClean="0"/>
              <a:t>def temp(temperature):</a:t>
            </a:r>
          </a:p>
          <a:p>
            <a:r>
              <a:rPr lang="en-US" b="1" dirty="0" smtClean="0"/>
              <a:t>	return 'Temperature %f' %temperature</a:t>
            </a:r>
            <a:endParaRPr lang="en-US" b="1" dirty="0"/>
          </a:p>
        </p:txBody>
      </p:sp>
      <p:cxnSp>
        <p:nvCxnSpPr>
          <p:cNvPr id="9" name="Curved Connector 8"/>
          <p:cNvCxnSpPr>
            <a:endCxn id="2" idx="1"/>
          </p:cNvCxnSpPr>
          <p:nvPr/>
        </p:nvCxnSpPr>
        <p:spPr>
          <a:xfrm flipV="1">
            <a:off x="3886200" y="1466166"/>
            <a:ext cx="1676400" cy="667434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endCxn id="3" idx="1"/>
          </p:cNvCxnSpPr>
          <p:nvPr/>
        </p:nvCxnSpPr>
        <p:spPr>
          <a:xfrm flipV="1">
            <a:off x="4038600" y="2990166"/>
            <a:ext cx="1524000" cy="362634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>
            <a:endCxn id="4" idx="1"/>
          </p:cNvCxnSpPr>
          <p:nvPr/>
        </p:nvCxnSpPr>
        <p:spPr>
          <a:xfrm>
            <a:off x="4419600" y="4724400"/>
            <a:ext cx="1143000" cy="170766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21336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Continue …..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344</Words>
  <Application>Microsoft Office PowerPoint</Application>
  <PresentationFormat>On-screen Show (4:3)</PresentationFormat>
  <Paragraphs>121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24</cp:revision>
  <dcterms:created xsi:type="dcterms:W3CDTF">2020-08-31T09:50:19Z</dcterms:created>
  <dcterms:modified xsi:type="dcterms:W3CDTF">2020-08-31T14:48:03Z</dcterms:modified>
</cp:coreProperties>
</file>