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6" r:id="rId6"/>
    <p:sldId id="261" r:id="rId7"/>
    <p:sldId id="263" r:id="rId8"/>
    <p:sldId id="265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11476-6216-40F2-9AC9-99BE94B8DF1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E8944-FD49-4C7C-9941-BBA4ED7147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88943C-22CF-4C82-9593-C667C2B4858E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587E901-1810-44F8-8F14-C907175223B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3000"/>
            <a:ext cx="6553200" cy="4419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5814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Installation of  Flask ……….</a:t>
            </a:r>
          </a:p>
          <a:p>
            <a:endParaRPr lang="en-US" sz="3200" dirty="0">
              <a:latin typeface="Copperplate Gothic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Web </a:t>
            </a:r>
            <a:r>
              <a:rPr lang="en-US" dirty="0" err="1" smtClean="0"/>
              <a:t>FrameWork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Contents </a:t>
            </a:r>
            <a:r>
              <a:rPr lang="en-US" dirty="0" smtClean="0"/>
              <a:t>…..</a:t>
            </a:r>
            <a:r>
              <a:rPr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2667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What is Flask..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57600"/>
            <a:ext cx="3946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Components of Flask…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572000"/>
            <a:ext cx="3173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Features of Flask..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Application Framework or simply Web Framework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represents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collection of libraries and modules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enables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web application developer to write applications without having to bother about low-level details such as protocols, thread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6167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What  is Web Framework?</a:t>
            </a:r>
            <a:endParaRPr lang="en-US" sz="3200" dirty="0">
              <a:latin typeface="Copperplate Gothic Bold" pitchFamily="34" charset="0"/>
            </a:endParaRPr>
          </a:p>
        </p:txBody>
      </p:sp>
      <p:pic>
        <p:nvPicPr>
          <p:cNvPr id="8" name="Picture 7" descr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114800"/>
            <a:ext cx="3507828" cy="2260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5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78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Flask </a:t>
            </a:r>
            <a:r>
              <a:rPr lang="en-US" sz="3200" dirty="0" smtClean="0"/>
              <a:t>framework is used  </a:t>
            </a:r>
            <a:r>
              <a:rPr lang="en-US" sz="3200" dirty="0"/>
              <a:t>to build </a:t>
            </a:r>
            <a:r>
              <a:rPr lang="en-US" sz="3200" dirty="0" smtClean="0"/>
              <a:t> a website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Flask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web application framework written in Python.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is developed by </a:t>
            </a:r>
            <a:r>
              <a:rPr lang="en-US" sz="3200" b="1" dirty="0" smtClean="0"/>
              <a:t>Armin </a:t>
            </a:r>
            <a:r>
              <a:rPr lang="en-US" sz="3200" b="1" dirty="0" err="1" smtClean="0"/>
              <a:t>Ronacher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It is a tool that helps create sites quicker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Flask makes development faster by offering code for all sorts of processes like database interaction or file activity.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57200"/>
            <a:ext cx="3595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What is Flask?</a:t>
            </a:r>
            <a:endParaRPr lang="en-US" sz="3200" dirty="0">
              <a:latin typeface="Copperplate Gothic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7391400" cy="5486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71600"/>
            <a:ext cx="8915400" cy="467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Werkzeug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: 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utility library for the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PYTHON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Programmg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Language 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other words a toolkit for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Web Server Gateway Interface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(WSGI) applications, and is licensed under a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BSD License.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Werkzeug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can realize software objects for request, response, and utility functions. It can be used to build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custom software framework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software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framework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on top of it and supports Python 2.7 and 3.5 and later.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Components</a:t>
            </a:r>
            <a:endParaRPr lang="en-US" sz="3200" dirty="0">
              <a:latin typeface="Copperplate Gothic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1495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Copperplate Gothic Bold" pitchFamily="34" charset="0"/>
              </a:rPr>
              <a:t>Jinja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Jinja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Ronacher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is a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template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engined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Python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programming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language and is licensed under a BSD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 Berkeley Software Distribution ) License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the 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Django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Web Framework,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handles templates in a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sandbox.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in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8077200" cy="5257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Features  of  Flask</a:t>
            </a:r>
            <a:endParaRPr lang="en-US" sz="3200" dirty="0">
              <a:latin typeface="Copperplate Gothic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696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development server and debugger (sanity-friendly)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Unicode support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Latin language-friendly 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WSGI compliance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uWsgi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-friendly)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unit-test client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(code with quality)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URL routing (it brings tears to my eyes, it's so beautiful!)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Request dispatching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Secure cookies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Sessions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Jinja2 templates (tags, filters, macros, and more)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440</TotalTime>
  <Words>114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Slide 1</vt:lpstr>
      <vt:lpstr>Contents …..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17</cp:revision>
  <dcterms:created xsi:type="dcterms:W3CDTF">2020-08-11T10:16:42Z</dcterms:created>
  <dcterms:modified xsi:type="dcterms:W3CDTF">2020-08-11T17:37:05Z</dcterms:modified>
</cp:coreProperties>
</file>