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9" r:id="rId3"/>
    <p:sldId id="257" r:id="rId4"/>
    <p:sldId id="258" r:id="rId5"/>
    <p:sldId id="266" r:id="rId6"/>
    <p:sldId id="261" r:id="rId7"/>
    <p:sldId id="263" r:id="rId8"/>
    <p:sldId id="265" r:id="rId9"/>
    <p:sldId id="264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111476-6216-40F2-9AC9-99BE94B8DF19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BE8944-FD49-4C7C-9941-BBA4ED71472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8943C-22CF-4C82-9593-C667C2B4858E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87E901-1810-44F8-8F14-C907175223B4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8943C-22CF-4C82-9593-C667C2B4858E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7E901-1810-44F8-8F14-C907175223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8943C-22CF-4C82-9593-C667C2B4858E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7E901-1810-44F8-8F14-C907175223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288943C-22CF-4C82-9593-C667C2B4858E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587E901-1810-44F8-8F14-C907175223B4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8943C-22CF-4C82-9593-C667C2B4858E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7E901-1810-44F8-8F14-C907175223B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8943C-22CF-4C82-9593-C667C2B4858E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7E901-1810-44F8-8F14-C907175223B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7E901-1810-44F8-8F14-C907175223B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8943C-22CF-4C82-9593-C667C2B4858E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8943C-22CF-4C82-9593-C667C2B4858E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7E901-1810-44F8-8F14-C907175223B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8943C-22CF-4C82-9593-C667C2B4858E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7E901-1810-44F8-8F14-C907175223B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288943C-22CF-4C82-9593-C667C2B4858E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587E901-1810-44F8-8F14-C907175223B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8943C-22CF-4C82-9593-C667C2B4858E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87E901-1810-44F8-8F14-C907175223B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288943C-22CF-4C82-9593-C667C2B4858E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587E901-1810-44F8-8F14-C907175223B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ipe dir="r"/>
  </p:transition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wnloa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143000"/>
            <a:ext cx="6553200" cy="441960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581400"/>
            <a:ext cx="7620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pperplate Gothic Bold" pitchFamily="34" charset="0"/>
              </a:rPr>
              <a:t>Installation of  Flask ……….</a:t>
            </a:r>
          </a:p>
          <a:p>
            <a:endParaRPr lang="en-US" sz="3200" dirty="0">
              <a:latin typeface="Copperplate Gothic Bold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828800"/>
            <a:ext cx="8229600" cy="685800"/>
          </a:xfrm>
        </p:spPr>
        <p:txBody>
          <a:bodyPr>
            <a:normAutofit/>
          </a:bodyPr>
          <a:lstStyle/>
          <a:p>
            <a:r>
              <a:rPr lang="en-US" dirty="0" smtClean="0"/>
              <a:t>What is Web </a:t>
            </a:r>
            <a:r>
              <a:rPr lang="en-US" dirty="0" err="1" smtClean="0"/>
              <a:t>FrameWork</a:t>
            </a:r>
            <a:r>
              <a:rPr lang="en-US" dirty="0" smtClean="0"/>
              <a:t> …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Contents </a:t>
            </a:r>
            <a:r>
              <a:rPr lang="en-US" dirty="0" smtClean="0"/>
              <a:t>…..</a:t>
            </a:r>
            <a:r>
              <a:rPr smtClean="0"/>
              <a:t>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2743200"/>
            <a:ext cx="26675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What is Flask..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3657600"/>
            <a:ext cx="39467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Components of Flask…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4572000"/>
            <a:ext cx="31738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Features of Flask..</a:t>
            </a:r>
            <a:endParaRPr lang="en-US" sz="28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990600"/>
            <a:ext cx="8610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Web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Application Framework or simply Web Framework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represents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 collection of libraries and modules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enables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 web application developer to write applications without having to bother about low-level details such as protocols, thread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management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304800"/>
            <a:ext cx="616726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Copperplate Gothic Bold" pitchFamily="34" charset="0"/>
              </a:rPr>
              <a:t>What  is Web Framework?</a:t>
            </a:r>
            <a:endParaRPr lang="en-US" sz="3200" dirty="0">
              <a:latin typeface="Copperplate Gothic Bold" pitchFamily="34" charset="0"/>
            </a:endParaRPr>
          </a:p>
        </p:txBody>
      </p:sp>
      <p:pic>
        <p:nvPicPr>
          <p:cNvPr id="8" name="Picture 7" descr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4114800"/>
            <a:ext cx="3507828" cy="226060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5" grpId="1" build="allAtOnce"/>
      <p:bldP spid="5" grpId="2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447800"/>
            <a:ext cx="8077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/>
              <a:t>Flask </a:t>
            </a:r>
            <a:r>
              <a:rPr lang="en-US" sz="3200" dirty="0" smtClean="0"/>
              <a:t>framework is used  </a:t>
            </a:r>
            <a:r>
              <a:rPr lang="en-US" sz="3200" dirty="0"/>
              <a:t>to build </a:t>
            </a:r>
            <a:r>
              <a:rPr lang="en-US" sz="3200" dirty="0" smtClean="0"/>
              <a:t> a website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Flask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is a web application framework written in Python.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It is developed by </a:t>
            </a:r>
            <a:r>
              <a:rPr lang="en-US" sz="3200" b="1" dirty="0" smtClean="0"/>
              <a:t>Armin </a:t>
            </a:r>
            <a:r>
              <a:rPr lang="en-US" sz="3200" b="1" dirty="0" err="1" smtClean="0"/>
              <a:t>Ronacher</a:t>
            </a:r>
            <a:endParaRPr lang="en-US" sz="3200" b="1" dirty="0" smtClean="0"/>
          </a:p>
          <a:p>
            <a:pPr>
              <a:buFont typeface="Arial" pitchFamily="34" charset="0"/>
              <a:buChar char="•"/>
            </a:pPr>
            <a:r>
              <a:rPr lang="en-US" sz="3200" dirty="0"/>
              <a:t>It is a tool that helps create sites quicker</a:t>
            </a:r>
            <a:r>
              <a:rPr lang="en-US" sz="32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/>
              <a:t>Flask makes development faster by offering code for all sorts of processes like database interaction or file activity.</a:t>
            </a:r>
            <a:endParaRPr lang="en-US" sz="3200" dirty="0" smtClean="0"/>
          </a:p>
          <a:p>
            <a:pPr>
              <a:buFont typeface="Arial" pitchFamily="34" charset="0"/>
              <a:buChar char="•"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9600" y="457200"/>
            <a:ext cx="35958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Copperplate Gothic Bold" pitchFamily="34" charset="0"/>
              </a:rPr>
              <a:t>What is Flask?</a:t>
            </a:r>
            <a:endParaRPr lang="en-US" sz="3200" dirty="0">
              <a:latin typeface="Copperplate Gothic Bold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ownloa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838200"/>
            <a:ext cx="7391400" cy="548640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371600"/>
            <a:ext cx="8915400" cy="4676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b="1" u="sng" dirty="0" err="1" smtClean="0">
                <a:latin typeface="Times New Roman" pitchFamily="18" charset="0"/>
                <a:cs typeface="Times New Roman" pitchFamily="18" charset="0"/>
              </a:rPr>
              <a:t>Werkzeug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: is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 utility library for the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PYTHON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Programmg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Language ,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in other words a toolkit for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Web Server Gateway Interface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 (WSGI) applications, and is licensed under a 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BSD License.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Werkzeug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can realize software objects for request, response, and utility functions. It can be used to build a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custom software framework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 software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framework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 on top of it and supports Python 2.7 and 3.5 and later.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381000"/>
            <a:ext cx="815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pperplate Gothic Bold" pitchFamily="34" charset="0"/>
              </a:rPr>
              <a:t>Components</a:t>
            </a:r>
            <a:endParaRPr lang="en-US" sz="3200" dirty="0">
              <a:latin typeface="Copperplate Gothic Bold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685800"/>
            <a:ext cx="14959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>
                <a:latin typeface="Copperplate Gothic Bold" pitchFamily="34" charset="0"/>
              </a:rPr>
              <a:t>Jinja</a:t>
            </a:r>
            <a:endParaRPr lang="en-US" sz="3600" dirty="0">
              <a:latin typeface="Copperplate Gothic Bold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3400" y="1905000"/>
            <a:ext cx="8001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Jinja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Ronacher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, is a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template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engined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for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the Python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programming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language and is licensed under a BSD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 Berkeley Software Distribution ) License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Similar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to the 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Django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Web Framework,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it handles templates in a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sandbox.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jinj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762000"/>
            <a:ext cx="8077200" cy="525780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533400"/>
            <a:ext cx="739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pperplate Gothic Bold" pitchFamily="34" charset="0"/>
              </a:rPr>
              <a:t>Features  of  Flask</a:t>
            </a:r>
            <a:endParaRPr lang="en-US" sz="3200" dirty="0">
              <a:latin typeface="Copperplate Gothic Bold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1371600"/>
            <a:ext cx="76962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 development server and debugger (sanity-friendly)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Unicode support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 Latin language-friendly 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WSGI compliance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uWsgi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-friendly)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 unit-test client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client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(code with quality)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URL routing (it brings tears to my eyes, it's so beautiful!)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Request dispatching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Secure cookies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Sessions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Jinja2 templates (tags, filters, macros, and more)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440</TotalTime>
  <Words>114</Words>
  <Application>Microsoft Office PowerPoint</Application>
  <PresentationFormat>On-screen Show (4:3)</PresentationFormat>
  <Paragraphs>31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Paper</vt:lpstr>
      <vt:lpstr>Slide 1</vt:lpstr>
      <vt:lpstr>Contents ….. 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Lenovo</cp:lastModifiedBy>
  <cp:revision>17</cp:revision>
  <dcterms:created xsi:type="dcterms:W3CDTF">2020-08-11T10:16:42Z</dcterms:created>
  <dcterms:modified xsi:type="dcterms:W3CDTF">2020-08-11T17:37:05Z</dcterms:modified>
</cp:coreProperties>
</file>