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8E37-1DC9-4F75-B67F-A1DCFFCD9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2C80CB-AF28-47E0-B2D3-8FB662F0A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B7951-C224-447A-BB9D-709586B79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740C-27C8-460B-8D10-FE9E9CB92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BEE4C-12B6-4ABC-8F4D-21A187E8B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712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CD5F2-DC44-4304-A964-B4AA88198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7146FD-53F2-4BD6-A362-BE052B924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13EBA-801A-45FB-846E-6D3B90A3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397DD-67BC-4D0E-94EA-7EC572368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F29E8-CC58-44F8-B0FA-93732566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482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4DC690-A7EE-42CC-99C2-DAAAD2A69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A9B75-111E-4A08-AE8F-5205A182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DFCE-8C71-4B26-A897-8C8CADB1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EB9B6-DE49-4A40-849B-786FB83D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E80E5-6EB1-438C-A840-43E13D003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240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BDACD-6102-419A-A505-18E12A59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EEAEE-8948-43DF-A06B-1BFF5D4D9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7C535-5C20-4C4F-80D8-B4603BD4A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B2D3-3A91-4056-B8F4-C6B7B6B2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932BD-5730-4A5D-B284-91C1D26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359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0AB69-7AC9-4D78-8419-840A1A829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5E983-D35B-472C-B846-EC19A7481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F204E-3943-4334-99E5-C06004D0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9BC19-B628-4C94-BDAF-2A8B60B3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D1C06-F369-4659-80B5-90B2F42D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170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C9CED-B99A-413C-83E9-B6A0A1A0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4EF1A-5E87-469C-8D94-77426F8BE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01B85-5AB5-4CC7-8932-D0B02D427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7CC8D-C8F5-43AD-B828-FAC6FEAEE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F33A2-FE84-4FB0-8BD7-AA5D5B66F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4DBD0-E085-4759-9AE5-C9C461A1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489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22FF-7F7F-417B-AC33-C9465ECA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D0869-062E-4AFC-9A61-1DDC8177F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7B445-575C-4508-8F99-4D34FBCD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31D17-3BBC-449D-B22A-9D5651F0A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4B8DE4-BFE7-4D61-8A9D-8B4B1F03D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DC2498-E5C4-40BF-A486-DCEB54DE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E90D43-486E-4BB9-B8CD-F7A55B86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551644-778D-4DA9-8021-F080473B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030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19A4D-0631-4D7E-8D0C-8260F52FE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81A585-F79C-4807-93ED-F3F0073ED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677D18-E531-4674-8A2A-61766D10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8249D-1FF0-447C-A3F6-AB6A5F3D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219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17AA98-F76C-4DF4-84D8-3CE7FEB07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CBD0C2-E52C-4287-BA11-816BC1480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DC414-28AE-4491-8B5F-5CB66F12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38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A2FD2-EE27-4FA2-9634-B7E5EDFF2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58677-25BE-4D63-A72E-CBC7B6CF4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F0BBF-3782-4A2A-AC88-B7123C30A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1C631-4C6C-4C66-A905-6A469CF1F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C5862-8C6D-4D80-BEB9-B38541145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8EFD2-F577-40AA-A6F5-60A7A5E6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159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D92E6-3A53-4D60-BF0D-A092F5559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82356A-DB08-40D2-8AF7-F6EF1E947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76513-DB12-4A89-934E-E23EA71E9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0F4E4-07D5-4809-8930-7E7F826E0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5BB43-D117-4D97-9B11-DC86298E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7968A7-FEDB-4999-8B95-8CC09DCB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826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8F922-1633-490E-91B6-DF2A13CC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49A35-3885-45F9-AB28-8BEDDEAD2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561D1-2201-483D-941F-6EA922747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1933-2C0F-46F1-A57C-3DB58A1EC2F1}" type="datetimeFigureOut">
              <a:rPr lang="en-IN" smtClean="0"/>
              <a:pPr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4AF18-4363-4D1B-B366-560F372BC0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0B858-1916-45F1-879D-285DC0339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2B9ED-D8D0-4AF2-8B7C-30E7A08F71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35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5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RADHIK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96AC15-D62E-448D-B808-BC9F22D89A50}"/>
              </a:ext>
            </a:extLst>
          </p:cNvPr>
          <p:cNvSpPr txBox="1"/>
          <p:nvPr/>
        </p:nvSpPr>
        <p:spPr>
          <a:xfrm>
            <a:off x="964031" y="355710"/>
            <a:ext cx="1026055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400" b="0" i="0" dirty="0">
                <a:solidFill>
                  <a:schemeClr val="accent5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Loops ( {% for %} 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8102E99-575B-4F46-9901-BB9A2AFDF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31" y="929508"/>
            <a:ext cx="10260559" cy="34163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{% for %}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and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{% for %}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with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{% else %}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.- The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{% for %}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statement iterates over items on a dictionary, list, tuple or string variable. The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{% for %}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statement syntax is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{% for &lt;reference&gt; in &lt;variable&gt; %}</a:t>
            </a:r>
            <a:endParaRPr lang="en-US" altLang="en-US" b="1" dirty="0">
              <a:solidFill>
                <a:srgbClr val="212529"/>
              </a:solidFill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….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solidFill>
                  <a:srgbClr val="212529"/>
                </a:solidFill>
                <a:latin typeface="Comic Sans MS" panose="030F0702030302020204" pitchFamily="66" charset="0"/>
              </a:rPr>
              <a:t>….</a:t>
            </a:r>
          </a:p>
          <a:p>
            <a:pPr algn="ctr"/>
            <a:r>
              <a:rPr lang="en-US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{% </a:t>
            </a:r>
            <a:r>
              <a:rPr lang="en-US" altLang="en-US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endfor</a:t>
            </a:r>
            <a:r>
              <a:rPr lang="en-US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 %}</a:t>
            </a:r>
          </a:p>
          <a:p>
            <a:pPr algn="ctr"/>
            <a:endParaRPr lang="en-US" alt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where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&lt;reference&gt;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is assigned a new value from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&lt;variable&gt;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on each iteration. Depending on the nature of a variable there can be one or more references (e.g. for a list one reference, for a dictionary two references).The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{% for %}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statement also supports the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Comic Sans MS" panose="030F0702030302020204" pitchFamily="66" charset="0"/>
              </a:rPr>
              <a:t>{% else %}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mic Sans MS" panose="030F0702030302020204" pitchFamily="66" charset="0"/>
              </a:rPr>
              <a:t> statement which is processed in case there are no iterations in a loop (i.e. the main variable is empty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E33C63-B180-48D8-9AF7-B52AE4223578}"/>
              </a:ext>
            </a:extLst>
          </p:cNvPr>
          <p:cNvSpPr txBox="1"/>
          <p:nvPr/>
        </p:nvSpPr>
        <p:spPr>
          <a:xfrm>
            <a:off x="2076476" y="4692795"/>
            <a:ext cx="3339548" cy="127086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{% for </a:t>
            </a:r>
            <a:r>
              <a:rPr lang="en-IN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range(11)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{{</a:t>
            </a:r>
            <a:r>
              <a:rPr lang="en-IN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}}&lt;</a:t>
            </a:r>
            <a:r>
              <a:rPr lang="en-IN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{% </a:t>
            </a:r>
            <a:r>
              <a:rPr lang="en-IN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FD8FC4-3AF9-4B21-997B-E86F8D0CE7DE}"/>
              </a:ext>
            </a:extLst>
          </p:cNvPr>
          <p:cNvSpPr txBox="1"/>
          <p:nvPr/>
        </p:nvSpPr>
        <p:spPr>
          <a:xfrm>
            <a:off x="6672777" y="4705638"/>
            <a:ext cx="3339548" cy="197137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{% for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range(11)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{{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}}&lt;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{% else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{{END}}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{%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</p:txBody>
      </p:sp>
    </p:spTree>
    <p:extLst>
      <p:ext uri="{BB962C8B-B14F-4D97-AF65-F5344CB8AC3E}">
        <p14:creationId xmlns:p14="http://schemas.microsoft.com/office/powerpoint/2010/main" val="18697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749E9DE-000F-417B-AC51-6A50239B4616}"/>
              </a:ext>
            </a:extLst>
          </p:cNvPr>
          <p:cNvSpPr txBox="1"/>
          <p:nvPr/>
        </p:nvSpPr>
        <p:spPr>
          <a:xfrm>
            <a:off x="490330" y="675882"/>
            <a:ext cx="6096000" cy="19651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flask import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Flask,render_template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app=Flask(__name__)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@app.route('/')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 display():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render_template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('new1.html')</a:t>
            </a:r>
            <a:endParaRPr lang="en-IN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D35D53-58A2-4F66-ACCA-96B6B45CFBA2}"/>
              </a:ext>
            </a:extLst>
          </p:cNvPr>
          <p:cNvSpPr txBox="1"/>
          <p:nvPr/>
        </p:nvSpPr>
        <p:spPr>
          <a:xfrm>
            <a:off x="5917810" y="3419054"/>
            <a:ext cx="5870916" cy="27630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for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range(11)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{{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}}&lt;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&lt;/body&gt;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en-IN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574EFC-AD87-49DC-8A47-056EAD1113AC}"/>
              </a:ext>
            </a:extLst>
          </p:cNvPr>
          <p:cNvSpPr txBox="1"/>
          <p:nvPr/>
        </p:nvSpPr>
        <p:spPr>
          <a:xfrm>
            <a:off x="490330" y="172278"/>
            <a:ext cx="1069450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To display Nos. from 1 to 10 :</a:t>
            </a:r>
            <a:endParaRPr lang="en-IN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4BEECE2C-4C75-41A9-8344-F8C5ACD2FEB3}"/>
              </a:ext>
            </a:extLst>
          </p:cNvPr>
          <p:cNvSpPr/>
          <p:nvPr/>
        </p:nvSpPr>
        <p:spPr>
          <a:xfrm>
            <a:off x="6274191" y="2641035"/>
            <a:ext cx="312139" cy="778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81464" y="3149740"/>
            <a:ext cx="2314480" cy="34163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http://127.0.0.1:5000/</a:t>
            </a:r>
            <a:endParaRPr lang="en-US" dirty="0"/>
          </a:p>
          <a:p>
            <a:r>
              <a:rPr lang="en-US" dirty="0"/>
              <a:t>0</a:t>
            </a:r>
            <a:br>
              <a:rPr lang="en-US" dirty="0"/>
            </a:br>
            <a:r>
              <a:rPr lang="en-US" dirty="0"/>
              <a:t>1</a:t>
            </a:r>
            <a:br>
              <a:rPr lang="en-US" dirty="0"/>
            </a:br>
            <a:r>
              <a:rPr lang="en-US" dirty="0"/>
              <a:t>2</a:t>
            </a:r>
            <a:br>
              <a:rPr lang="en-US" dirty="0"/>
            </a:br>
            <a:r>
              <a:rPr lang="en-US" dirty="0"/>
              <a:t>3</a:t>
            </a:r>
            <a:br>
              <a:rPr lang="en-US" dirty="0"/>
            </a:br>
            <a:r>
              <a:rPr lang="en-US" dirty="0"/>
              <a:t>4</a:t>
            </a:r>
            <a:br>
              <a:rPr lang="en-US" dirty="0"/>
            </a:br>
            <a:r>
              <a:rPr lang="en-US" dirty="0"/>
              <a:t>5</a:t>
            </a:r>
            <a:br>
              <a:rPr lang="en-US" dirty="0"/>
            </a:br>
            <a:r>
              <a:rPr lang="en-US" dirty="0"/>
              <a:t>6</a:t>
            </a:r>
            <a:br>
              <a:rPr lang="en-US" dirty="0"/>
            </a:br>
            <a:r>
              <a:rPr lang="en-US" dirty="0"/>
              <a:t>7</a:t>
            </a:r>
            <a:br>
              <a:rPr lang="en-US" dirty="0"/>
            </a:br>
            <a:r>
              <a:rPr lang="en-US" dirty="0"/>
              <a:t>8</a:t>
            </a:r>
            <a:br>
              <a:rPr lang="en-US" dirty="0"/>
            </a:br>
            <a:r>
              <a:rPr lang="en-US" dirty="0"/>
              <a:t>9</a:t>
            </a:r>
            <a:br>
              <a:rPr lang="en-US" dirty="0"/>
            </a:br>
            <a:r>
              <a:rPr lang="en-US" dirty="0"/>
              <a:t>10</a:t>
            </a:r>
          </a:p>
        </p:txBody>
      </p:sp>
      <p:sp>
        <p:nvSpPr>
          <p:cNvPr id="10" name="Left Arrow 9"/>
          <p:cNvSpPr/>
          <p:nvPr/>
        </p:nvSpPr>
        <p:spPr>
          <a:xfrm>
            <a:off x="3394841" y="4582510"/>
            <a:ext cx="2501462" cy="2942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5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E59FCA-3C7D-4C52-B4D0-1EC8D683D3C3}"/>
              </a:ext>
            </a:extLst>
          </p:cNvPr>
          <p:cNvSpPr txBox="1"/>
          <p:nvPr/>
        </p:nvSpPr>
        <p:spPr>
          <a:xfrm>
            <a:off x="715618" y="665936"/>
            <a:ext cx="6096000" cy="27630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flask import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Flask,render_template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app=Flask(__name__)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@app.route('/&lt;int:num&gt;')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 display(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render_template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('new1.html',no=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IN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81B5D-21BE-4053-AFAD-A2A8C83B203E}"/>
              </a:ext>
            </a:extLst>
          </p:cNvPr>
          <p:cNvSpPr txBox="1"/>
          <p:nvPr/>
        </p:nvSpPr>
        <p:spPr>
          <a:xfrm>
            <a:off x="6957392" y="3541541"/>
            <a:ext cx="4611756" cy="27630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for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range(no)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{{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}}&lt;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&lt;/body&gt;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en-IN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46CDF4-971F-47B2-9B2E-7AD2143CD461}"/>
              </a:ext>
            </a:extLst>
          </p:cNvPr>
          <p:cNvSpPr txBox="1"/>
          <p:nvPr/>
        </p:nvSpPr>
        <p:spPr>
          <a:xfrm>
            <a:off x="715618" y="225287"/>
            <a:ext cx="1085353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To Display Numbers from 1 to no</a:t>
            </a:r>
            <a:endParaRPr lang="en-IN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035A431-8503-4519-AE27-2E267ED11F14}"/>
              </a:ext>
            </a:extLst>
          </p:cNvPr>
          <p:cNvSpPr/>
          <p:nvPr/>
        </p:nvSpPr>
        <p:spPr>
          <a:xfrm>
            <a:off x="6811618" y="1772529"/>
            <a:ext cx="227611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1B6B5896-8A8B-4F7A-8328-905B549BA0C7}"/>
              </a:ext>
            </a:extLst>
          </p:cNvPr>
          <p:cNvSpPr/>
          <p:nvPr/>
        </p:nvSpPr>
        <p:spPr>
          <a:xfrm>
            <a:off x="8848578" y="1969477"/>
            <a:ext cx="239151" cy="1572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1264692" y="3811892"/>
            <a:ext cx="2483372" cy="175432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b="1" dirty="0">
                <a:hlinkClick r:id="rId2"/>
              </a:rPr>
              <a:t>http://127.0.0.1:5000/5</a:t>
            </a:r>
            <a:endParaRPr lang="en-US" b="1" dirty="0"/>
          </a:p>
          <a:p>
            <a:r>
              <a:rPr lang="en-US" b="1" dirty="0"/>
              <a:t>0</a:t>
            </a:r>
            <a:br>
              <a:rPr lang="en-US" b="1" dirty="0"/>
            </a:br>
            <a:r>
              <a:rPr lang="en-US" b="1" dirty="0"/>
              <a:t>1</a:t>
            </a:r>
            <a:br>
              <a:rPr lang="en-US" b="1" dirty="0"/>
            </a:br>
            <a:r>
              <a:rPr lang="en-US" b="1" dirty="0"/>
              <a:t>2</a:t>
            </a:r>
            <a:br>
              <a:rPr lang="en-US" b="1" dirty="0"/>
            </a:br>
            <a:r>
              <a:rPr lang="en-US" b="1" dirty="0"/>
              <a:t>3</a:t>
            </a:r>
            <a:br>
              <a:rPr lang="en-US" b="1" dirty="0"/>
            </a:br>
            <a:r>
              <a:rPr lang="en-US" b="1" dirty="0"/>
              <a:t>4</a:t>
            </a:r>
          </a:p>
        </p:txBody>
      </p:sp>
      <p:sp>
        <p:nvSpPr>
          <p:cNvPr id="10" name="Left Arrow 9"/>
          <p:cNvSpPr/>
          <p:nvPr/>
        </p:nvSpPr>
        <p:spPr>
          <a:xfrm>
            <a:off x="3741683" y="4403834"/>
            <a:ext cx="3205655" cy="1681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4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D60947-1CA6-4432-9B5C-2C8DDEEC613F}"/>
              </a:ext>
            </a:extLst>
          </p:cNvPr>
          <p:cNvSpPr txBox="1"/>
          <p:nvPr/>
        </p:nvSpPr>
        <p:spPr>
          <a:xfrm>
            <a:off x="287673" y="811717"/>
            <a:ext cx="6096000" cy="19651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flask import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Flask,render_template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app=Flask(__name__)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@app.route('/')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 display():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render_template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('new1.html',name="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abc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")</a:t>
            </a:r>
            <a:endParaRPr lang="en-IN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0A2138-D803-4118-AF5F-7CDDC980DF5E}"/>
              </a:ext>
            </a:extLst>
          </p:cNvPr>
          <p:cNvSpPr txBox="1"/>
          <p:nvPr/>
        </p:nvSpPr>
        <p:spPr>
          <a:xfrm>
            <a:off x="6260123" y="3574781"/>
            <a:ext cx="5441547" cy="27630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for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name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{{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}}&lt;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&lt;/body&gt;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en-IN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9CCA85-8E62-4C04-A889-CC1608D8FE7D}"/>
              </a:ext>
            </a:extLst>
          </p:cNvPr>
          <p:cNvSpPr txBox="1"/>
          <p:nvPr/>
        </p:nvSpPr>
        <p:spPr>
          <a:xfrm>
            <a:off x="490330" y="218134"/>
            <a:ext cx="6096000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 display characters in a string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D413A8E-B10E-45E2-B35F-DB10612A50C7}"/>
              </a:ext>
            </a:extLst>
          </p:cNvPr>
          <p:cNvSpPr/>
          <p:nvPr/>
        </p:nvSpPr>
        <p:spPr>
          <a:xfrm>
            <a:off x="6383672" y="1534428"/>
            <a:ext cx="1297287" cy="3749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1F671A04-B4B8-48C3-9371-FD3F774E3BE1}"/>
              </a:ext>
            </a:extLst>
          </p:cNvPr>
          <p:cNvSpPr/>
          <p:nvPr/>
        </p:nvSpPr>
        <p:spPr>
          <a:xfrm>
            <a:off x="7568418" y="1721883"/>
            <a:ext cx="281354" cy="1852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1417795" y="3969547"/>
            <a:ext cx="2314480" cy="1200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http://127.0.0.1:5000/</a:t>
            </a:r>
            <a:endParaRPr lang="en-US" dirty="0"/>
          </a:p>
          <a:p>
            <a:r>
              <a:rPr lang="en-US" dirty="0"/>
              <a:t>a</a:t>
            </a:r>
            <a:br>
              <a:rPr lang="en-US" dirty="0"/>
            </a:br>
            <a:r>
              <a:rPr lang="en-US" dirty="0"/>
              <a:t>b</a:t>
            </a:r>
            <a:br>
              <a:rPr lang="en-US" dirty="0"/>
            </a:br>
            <a:r>
              <a:rPr lang="en-US" dirty="0"/>
              <a:t>c</a:t>
            </a:r>
          </a:p>
        </p:txBody>
      </p:sp>
      <p:sp>
        <p:nvSpPr>
          <p:cNvPr id="9" name="Left Arrow 8"/>
          <p:cNvSpPr/>
          <p:nvPr/>
        </p:nvSpPr>
        <p:spPr>
          <a:xfrm>
            <a:off x="3762703" y="4403834"/>
            <a:ext cx="2480442" cy="1996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7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267A94-7BDB-4BBC-A865-F067BB3840F2}"/>
              </a:ext>
            </a:extLst>
          </p:cNvPr>
          <p:cNvSpPr txBox="1"/>
          <p:nvPr/>
        </p:nvSpPr>
        <p:spPr>
          <a:xfrm>
            <a:off x="490331" y="263118"/>
            <a:ext cx="6096000" cy="3749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Display characters in a given string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D4FFD-451C-41F9-AC2E-D96928B8ACE9}"/>
              </a:ext>
            </a:extLst>
          </p:cNvPr>
          <p:cNvSpPr txBox="1"/>
          <p:nvPr/>
        </p:nvSpPr>
        <p:spPr>
          <a:xfrm>
            <a:off x="503583" y="1011134"/>
            <a:ext cx="6096000" cy="30400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flask import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Flask,render_template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app=Flask(__name__)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@app.route('/&lt;newname&gt;')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 display(newname):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render_template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('new1.html',name=newname)</a:t>
            </a:r>
            <a:endParaRPr lang="en-IN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66E428-4511-4190-A859-F7D7435F37BB}"/>
              </a:ext>
            </a:extLst>
          </p:cNvPr>
          <p:cNvSpPr txBox="1"/>
          <p:nvPr/>
        </p:nvSpPr>
        <p:spPr>
          <a:xfrm>
            <a:off x="7023652" y="4051197"/>
            <a:ext cx="4664765" cy="27630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for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name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{{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}}&lt;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&lt;/body&gt;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en-IN" b="1" dirty="0"/>
          </a:p>
        </p:txBody>
      </p:sp>
      <p:sp>
        <p:nvSpPr>
          <p:cNvPr id="6" name="Rectangle 5"/>
          <p:cNvSpPr/>
          <p:nvPr/>
        </p:nvSpPr>
        <p:spPr>
          <a:xfrm>
            <a:off x="1462758" y="4347920"/>
            <a:ext cx="3170483" cy="230832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http://127.0.0.1:5000/RADHIKA</a:t>
            </a:r>
            <a:endParaRPr lang="en-US" dirty="0"/>
          </a:p>
          <a:p>
            <a:r>
              <a:rPr lang="pt-BR" dirty="0"/>
              <a:t>R</a:t>
            </a:r>
            <a:br>
              <a:rPr lang="pt-BR" dirty="0"/>
            </a:br>
            <a:r>
              <a:rPr lang="pt-BR" dirty="0"/>
              <a:t>A</a:t>
            </a:r>
            <a:br>
              <a:rPr lang="pt-BR" dirty="0"/>
            </a:br>
            <a:r>
              <a:rPr lang="pt-BR" dirty="0"/>
              <a:t>D</a:t>
            </a:r>
            <a:br>
              <a:rPr lang="pt-BR" dirty="0"/>
            </a:br>
            <a:r>
              <a:rPr lang="pt-BR" dirty="0"/>
              <a:t>H</a:t>
            </a:r>
            <a:br>
              <a:rPr lang="pt-BR" dirty="0"/>
            </a:br>
            <a:r>
              <a:rPr lang="pt-BR" dirty="0"/>
              <a:t>I</a:t>
            </a:r>
            <a:br>
              <a:rPr lang="pt-BR" dirty="0"/>
            </a:br>
            <a:r>
              <a:rPr lang="pt-BR" dirty="0"/>
              <a:t>K</a:t>
            </a:r>
            <a:br>
              <a:rPr lang="pt-BR" dirty="0"/>
            </a:br>
            <a:r>
              <a:rPr lang="pt-BR" dirty="0"/>
              <a:t>A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4656083" y="5192110"/>
            <a:ext cx="2364827" cy="26275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44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317DF9-7488-4771-AE51-230419067950}"/>
              </a:ext>
            </a:extLst>
          </p:cNvPr>
          <p:cNvSpPr txBox="1"/>
          <p:nvPr/>
        </p:nvSpPr>
        <p:spPr>
          <a:xfrm>
            <a:off x="503582" y="1050891"/>
            <a:ext cx="6096000" cy="22421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flask import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Flask,render_template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app=Flask(__name__)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@app.route('/')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 display():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render_template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('new1.html',name=['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a','b','c','d','e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'])</a:t>
            </a:r>
            <a:endParaRPr lang="en-IN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231DAE-4C7B-4985-9D3A-5A0BA157932B}"/>
              </a:ext>
            </a:extLst>
          </p:cNvPr>
          <p:cNvSpPr txBox="1"/>
          <p:nvPr/>
        </p:nvSpPr>
        <p:spPr>
          <a:xfrm>
            <a:off x="503582" y="170353"/>
            <a:ext cx="6096000" cy="3749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Display elements in the list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42E444-B36A-46CA-98D0-BA2A7504CCE8}"/>
              </a:ext>
            </a:extLst>
          </p:cNvPr>
          <p:cNvSpPr txBox="1"/>
          <p:nvPr/>
        </p:nvSpPr>
        <p:spPr>
          <a:xfrm>
            <a:off x="5978769" y="3603644"/>
            <a:ext cx="5961439" cy="27630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for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range(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name|length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{{name[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]}}&lt;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&lt;/body&gt;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en-IN" b="1" dirty="0"/>
          </a:p>
        </p:txBody>
      </p:sp>
      <p:sp>
        <p:nvSpPr>
          <p:cNvPr id="6" name="Rectangle 5"/>
          <p:cNvSpPr/>
          <p:nvPr/>
        </p:nvSpPr>
        <p:spPr>
          <a:xfrm>
            <a:off x="1522898" y="3832914"/>
            <a:ext cx="2314480" cy="175432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http://127.0.0.1:5000/</a:t>
            </a:r>
            <a:endParaRPr lang="en-US" dirty="0"/>
          </a:p>
          <a:p>
            <a:r>
              <a:rPr lang="pt-BR" dirty="0"/>
              <a:t>a</a:t>
            </a:r>
            <a:br>
              <a:rPr lang="pt-BR" dirty="0"/>
            </a:br>
            <a:r>
              <a:rPr lang="pt-BR" dirty="0"/>
              <a:t>b</a:t>
            </a:r>
            <a:br>
              <a:rPr lang="pt-BR" dirty="0"/>
            </a:br>
            <a:r>
              <a:rPr lang="pt-BR" dirty="0"/>
              <a:t>c</a:t>
            </a:r>
            <a:br>
              <a:rPr lang="pt-BR" dirty="0"/>
            </a:br>
            <a:r>
              <a:rPr lang="pt-BR" dirty="0"/>
              <a:t>d</a:t>
            </a:r>
            <a:br>
              <a:rPr lang="pt-BR" dirty="0"/>
            </a:br>
            <a:r>
              <a:rPr lang="pt-BR" dirty="0"/>
              <a:t>e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3857297" y="4561490"/>
            <a:ext cx="2102069" cy="2102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0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5B2F05-9A00-47B5-8155-41C9720D82AA}"/>
              </a:ext>
            </a:extLst>
          </p:cNvPr>
          <p:cNvSpPr txBox="1"/>
          <p:nvPr/>
        </p:nvSpPr>
        <p:spPr>
          <a:xfrm>
            <a:off x="457200" y="183352"/>
            <a:ext cx="11277600" cy="3749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Find out number of vowels and other characters from given list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29B0D5-2476-48E2-8D83-4FFFD4DBB227}"/>
              </a:ext>
            </a:extLst>
          </p:cNvPr>
          <p:cNvSpPr txBox="1"/>
          <p:nvPr/>
        </p:nvSpPr>
        <p:spPr>
          <a:xfrm>
            <a:off x="26504" y="749820"/>
            <a:ext cx="4147931" cy="156581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flask import 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Flask,render_template</a:t>
            </a:r>
            <a:endParaRPr lang="en-IN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app=Flask(__name__)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@app.route('/')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 display():</a:t>
            </a:r>
          </a:p>
          <a:p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render_template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('new1.html',name=['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a','b','c','d','e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'])</a:t>
            </a:r>
            <a:endParaRPr lang="en-IN" sz="11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064EA4-4391-4E4A-BF60-2DE8B15A6480}"/>
              </a:ext>
            </a:extLst>
          </p:cNvPr>
          <p:cNvSpPr txBox="1"/>
          <p:nvPr/>
        </p:nvSpPr>
        <p:spPr>
          <a:xfrm>
            <a:off x="4304714" y="749820"/>
            <a:ext cx="7860782" cy="554991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set ns = namespace (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vcount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set ns1 = namespace(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ccount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for 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range(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name|length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{% if name[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]=='a' or name[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]=='e' or name[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]==‘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or name[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]=='o' or name[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]=='u'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{% set 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ns.vcount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=ns.vcount+1 %}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{% else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{% set ns1.ccount=ns1.ccount+1 %}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{% endif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{% 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No. of Vowels={{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ns.vcount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No. of </a:t>
            </a:r>
            <a:r>
              <a:rPr lang="en-IN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Consonents</a:t>
            </a: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={{ns1.ccount}}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&lt;/body&gt;</a:t>
            </a:r>
          </a:p>
          <a:p>
            <a:r>
              <a:rPr lang="en-IN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en-IN" sz="1100" b="1" dirty="0"/>
          </a:p>
        </p:txBody>
      </p:sp>
      <p:sp>
        <p:nvSpPr>
          <p:cNvPr id="6" name="Rectangle 5"/>
          <p:cNvSpPr/>
          <p:nvPr/>
        </p:nvSpPr>
        <p:spPr>
          <a:xfrm>
            <a:off x="450842" y="3013106"/>
            <a:ext cx="23144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http://127.0.0.1:5000/</a:t>
            </a:r>
            <a:endParaRPr lang="en-US" dirty="0"/>
          </a:p>
          <a:p>
            <a:r>
              <a:rPr lang="en-US" dirty="0"/>
              <a:t>No. of Vowels = 2 </a:t>
            </a:r>
          </a:p>
          <a:p>
            <a:r>
              <a:rPr lang="en-US" dirty="0"/>
              <a:t>No. of </a:t>
            </a:r>
            <a:r>
              <a:rPr lang="en-US" dirty="0" err="1"/>
              <a:t>Consonents</a:t>
            </a:r>
            <a:r>
              <a:rPr lang="en-US" dirty="0"/>
              <a:t> = 3</a:t>
            </a:r>
          </a:p>
        </p:txBody>
      </p:sp>
    </p:spTree>
    <p:extLst>
      <p:ext uri="{BB962C8B-B14F-4D97-AF65-F5344CB8AC3E}">
        <p14:creationId xmlns:p14="http://schemas.microsoft.com/office/powerpoint/2010/main" val="4012124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5F1D22-2A59-4CDA-BA7F-BC7F8313BCF7}"/>
              </a:ext>
            </a:extLst>
          </p:cNvPr>
          <p:cNvSpPr txBox="1"/>
          <p:nvPr/>
        </p:nvSpPr>
        <p:spPr>
          <a:xfrm>
            <a:off x="280346" y="475549"/>
            <a:ext cx="11512457" cy="3749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04900" algn="l"/>
              </a:tabLst>
            </a:pPr>
            <a:r>
              <a:rPr lang="en-IN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 display items in a Dictionary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6334BE-49A2-4487-B325-973521E4C835}"/>
              </a:ext>
            </a:extLst>
          </p:cNvPr>
          <p:cNvSpPr txBox="1"/>
          <p:nvPr/>
        </p:nvSpPr>
        <p:spPr>
          <a:xfrm>
            <a:off x="163773" y="1317384"/>
            <a:ext cx="6329148" cy="270150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flask import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Flask,render_template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app=Flask(__name__)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@app.route('/')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 display():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render_template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('new1.html',dict={'phy':50,'che':60,'maths':70})</a:t>
            </a:r>
            <a:endParaRPr lang="en-IN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BCEC00-8290-4B5C-A83F-C6D2DD37E369}"/>
              </a:ext>
            </a:extLst>
          </p:cNvPr>
          <p:cNvSpPr txBox="1"/>
          <p:nvPr/>
        </p:nvSpPr>
        <p:spPr>
          <a:xfrm>
            <a:off x="7184854" y="1317384"/>
            <a:ext cx="4607950" cy="451841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	&lt;table border = 1,align=centre&gt;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	{% for key, value in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dict.items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	&lt;tr&gt;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		&lt;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{{ key }} &lt;/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		&lt;td&gt; {{ value }} &lt;/td&gt;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	&lt;/tr&gt;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	{% </a:t>
            </a:r>
            <a:r>
              <a:rPr lang="en-IN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endfor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	&lt;/table&gt;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049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&lt;/body&gt;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en-IN" b="1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919AA297-3E1B-4A88-90A3-5AF3FECED241}"/>
              </a:ext>
            </a:extLst>
          </p:cNvPr>
          <p:cNvSpPr/>
          <p:nvPr/>
        </p:nvSpPr>
        <p:spPr>
          <a:xfrm>
            <a:off x="6492921" y="2700997"/>
            <a:ext cx="691933" cy="253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1943312" y="4558127"/>
            <a:ext cx="2314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http://127.0.0.1:5000/</a:t>
            </a:r>
          </a:p>
          <a:p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39278" y="5067190"/>
          <a:ext cx="1312612" cy="516890"/>
        </p:xfrm>
        <a:graphic>
          <a:graphicData uri="http://schemas.openxmlformats.org/drawingml/2006/table">
            <a:tbl>
              <a:tblPr/>
              <a:tblGrid>
                <a:gridCol w="912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04900" algn="l"/>
                        </a:tabLst>
                      </a:pPr>
                      <a:r>
                        <a:rPr lang="en-IN" sz="1100">
                          <a:latin typeface="Calibri"/>
                          <a:ea typeface="Calibri"/>
                          <a:cs typeface="Times New Roman"/>
                        </a:rPr>
                        <a:t>phy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04900" algn="l"/>
                        </a:tabLst>
                      </a:pPr>
                      <a:r>
                        <a:rPr lang="en-IN" sz="11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04900" algn="l"/>
                        </a:tabLst>
                      </a:pPr>
                      <a:r>
                        <a:rPr lang="en-IN" sz="1100">
                          <a:latin typeface="Calibri"/>
                          <a:ea typeface="Calibri"/>
                          <a:cs typeface="Times New Roman"/>
                        </a:rPr>
                        <a:t>che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04900" algn="l"/>
                        </a:tabLst>
                      </a:pPr>
                      <a:r>
                        <a:rPr lang="en-IN" sz="110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04900" algn="l"/>
                        </a:tabLst>
                      </a:pPr>
                      <a:r>
                        <a:rPr lang="en-IN" sz="1100">
                          <a:latin typeface="Calibri"/>
                          <a:ea typeface="Calibri"/>
                          <a:cs typeface="Times New Roman"/>
                        </a:rPr>
                        <a:t>maths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04900" algn="l"/>
                        </a:tabLst>
                      </a:pPr>
                      <a:r>
                        <a:rPr lang="en-IN" sz="1100" dirty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Left Arrow 11"/>
          <p:cNvSpPr/>
          <p:nvPr/>
        </p:nvSpPr>
        <p:spPr>
          <a:xfrm>
            <a:off x="4025462" y="5202621"/>
            <a:ext cx="3121572" cy="199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01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7C5428-4AC2-4C44-9862-0CBE8FE025FE}"/>
              </a:ext>
            </a:extLst>
          </p:cNvPr>
          <p:cNvSpPr txBox="1"/>
          <p:nvPr/>
        </p:nvSpPr>
        <p:spPr>
          <a:xfrm>
            <a:off x="1545021" y="2448911"/>
            <a:ext cx="8221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itchFamily="66" charset="0"/>
              </a:rPr>
              <a:t>Continue to Coding……..</a:t>
            </a:r>
            <a:endParaRPr lang="en-IN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6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1086</Words>
  <Application>Microsoft Office PowerPoint</Application>
  <PresentationFormat>Widescreen</PresentationFormat>
  <Paragraphs>155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COM53</dc:creator>
  <cp:lastModifiedBy>abhijeet chautre</cp:lastModifiedBy>
  <cp:revision>24</cp:revision>
  <dcterms:created xsi:type="dcterms:W3CDTF">2020-09-22T06:04:32Z</dcterms:created>
  <dcterms:modified xsi:type="dcterms:W3CDTF">2022-10-31T10:17:16Z</dcterms:modified>
</cp:coreProperties>
</file>