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9" d="100"/>
          <a:sy n="69" d="100"/>
        </p:scale>
        <p:origin x="69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23DF64-EFD7-4665-9E33-FC17A505DC1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F4F5856-F62C-467A-A206-5101E9E5187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33B5BE0-E4A1-4468-BB6F-4746782DE2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B58395-9C4D-4709-B992-B187624F8AA9}" type="datetimeFigureOut">
              <a:rPr lang="en-IN" smtClean="0"/>
              <a:t>26-09-2022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3A3D5B6-60FE-4FF5-8B20-03A5C9B034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E28C3FB-30AF-444D-A5BF-093C91224B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753725-DE49-49EB-9813-887F8EDDA19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0441987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848F0A-AD86-4DEF-9A2D-6DE4EEAEF2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D3BCAB4-BCDC-4064-9094-2232179B5DA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E7DEE0C-8E7B-4A41-8615-113D0533E6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B58395-9C4D-4709-B992-B187624F8AA9}" type="datetimeFigureOut">
              <a:rPr lang="en-IN" smtClean="0"/>
              <a:t>26-09-2022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77DCF0-104F-4359-9184-B91B27CEAA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C120608-73E6-4B54-BE85-75564E2E07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753725-DE49-49EB-9813-887F8EDDA19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9865522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7D72517-5E48-4EE5-AEFF-90DCC81AF56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E70F038-2EEA-4BE1-9739-DE2753665A1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903D5B-34A7-4043-BC83-EBF92019EF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B58395-9C4D-4709-B992-B187624F8AA9}" type="datetimeFigureOut">
              <a:rPr lang="en-IN" smtClean="0"/>
              <a:t>26-09-2022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283794-224D-4475-959A-6D7901EDCD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D65A15C-4BA7-4372-BEC4-4F2C48F601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753725-DE49-49EB-9813-887F8EDDA19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5596893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F27DE5-D073-46CD-B8D7-1FDD849628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7331E4-C4F8-4B93-B6EC-BC50C05B53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98FA8B5-49BF-40BD-8D0B-2EB537C969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B58395-9C4D-4709-B992-B187624F8AA9}" type="datetimeFigureOut">
              <a:rPr lang="en-IN" smtClean="0"/>
              <a:t>26-09-2022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969278F-7651-4031-B9A0-D076BF3888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2AB7A2-233F-4A2B-984E-7662DDBB33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753725-DE49-49EB-9813-887F8EDDA19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9312464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AECADD-1FAD-41AD-B190-23F25E4454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D08752C-B769-446F-9D5D-51E1A09E781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AD9D55D-76C4-4301-934B-705675A2D3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B58395-9C4D-4709-B992-B187624F8AA9}" type="datetimeFigureOut">
              <a:rPr lang="en-IN" smtClean="0"/>
              <a:t>26-09-2022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F4B9E9E-C958-48B4-AD9D-DE697FBAEA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ADB81F-CECB-48CD-B2F2-AE18A44FD4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753725-DE49-49EB-9813-887F8EDDA19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6962297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FBD51E-E767-4822-9324-FBAE0749CE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DD086E-8A3F-4DFB-B304-7D9A1A940E8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AEE5760-D24A-4E22-8E7C-22C7B1D3779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ABCE847-DB4B-4F34-817E-A15954E521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B58395-9C4D-4709-B992-B187624F8AA9}" type="datetimeFigureOut">
              <a:rPr lang="en-IN" smtClean="0"/>
              <a:t>26-09-2022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216DFED-928A-497A-8BD1-BA117E1999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9054A92-F11B-44A9-8094-5428BDEED9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753725-DE49-49EB-9813-887F8EDDA19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9571562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53E32B-916E-488E-B64C-6DBD1D26E6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576EBBA-5B6E-432A-BB4F-3F17B8518C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FFD2355-5424-4C67-82BD-0D55609D761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5D9A58E-A569-493F-B81B-58DBB3B026A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FD9CBA8-BC40-4A8E-96B7-08802D1AAAB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A1C78F4-B0FB-4BD0-BE29-3E7A9ED375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B58395-9C4D-4709-B992-B187624F8AA9}" type="datetimeFigureOut">
              <a:rPr lang="en-IN" smtClean="0"/>
              <a:t>26-09-2022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ED4B550-784B-4895-BD15-89EC9C3EFD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E0C5366-34B7-4741-B143-9256A969F3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753725-DE49-49EB-9813-887F8EDDA19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6788916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0F4676-801C-488B-B337-4E8A2CA740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A742489-DD70-45D4-80CF-F3584974D6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B58395-9C4D-4709-B992-B187624F8AA9}" type="datetimeFigureOut">
              <a:rPr lang="en-IN" smtClean="0"/>
              <a:t>26-09-2022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445AF50-7786-44C9-8936-ADA5B577C7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4225F0B-8BF9-4D4C-B30F-46AC476D72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753725-DE49-49EB-9813-887F8EDDA19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9898751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60181AB-DB19-40A7-905A-669A29AA51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B58395-9C4D-4709-B992-B187624F8AA9}" type="datetimeFigureOut">
              <a:rPr lang="en-IN" smtClean="0"/>
              <a:t>26-09-2022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C493085-A092-4E19-903B-679F08A8CB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0E0950B-C728-48EA-A87C-5D6FEF3F30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753725-DE49-49EB-9813-887F8EDDA19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2819927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3A66B9-C035-43F8-8E68-0A98BBD27B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0F5A35-6A6C-4CDD-825A-29A6D14DF0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545ECA0-114B-4D67-BCAC-FACEC7E7E10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D48CD72-484C-4FCD-843D-5F11C1DE54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B58395-9C4D-4709-B992-B187624F8AA9}" type="datetimeFigureOut">
              <a:rPr lang="en-IN" smtClean="0"/>
              <a:t>26-09-2022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CAD8653-1665-4227-B175-3FE1FD64BE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9D40D25-0CDF-48C2-AAA5-E57D306455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753725-DE49-49EB-9813-887F8EDDA19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0768729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98609A-4BF8-4711-90AA-29E18A1CCA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0D538B4-0EAA-4A2E-A45F-B4031F34C19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DC1CF7A-A691-4106-A9FE-2B4EDF7A762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61DCD26-AE4B-4CF0-97BC-8088CF89B7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B58395-9C4D-4709-B992-B187624F8AA9}" type="datetimeFigureOut">
              <a:rPr lang="en-IN" smtClean="0"/>
              <a:t>26-09-2022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38D8D75-33D2-4AA7-8861-8CD7783083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C34656B-0B7C-484B-86F7-2901CF49B6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753725-DE49-49EB-9813-887F8EDDA19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402131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9A345F1-411E-42ED-A0D0-CC1F562FA7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CACD2DF-AB27-42DB-BD0C-70BFB6917DC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33399C2-7C08-4A00-B5C8-33B20A47468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B58395-9C4D-4709-B992-B187624F8AA9}" type="datetimeFigureOut">
              <a:rPr lang="en-IN" smtClean="0"/>
              <a:t>26-09-2022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EFF5DB5-0932-492D-8F97-0AD237149FE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64FB019-E22B-4920-B932-2D8DF76ABDF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753725-DE49-49EB-9813-887F8EDDA19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2700657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2A4D228E-7470-422F-87A2-72C51860CBD2}"/>
              </a:ext>
            </a:extLst>
          </p:cNvPr>
          <p:cNvSpPr txBox="1"/>
          <p:nvPr/>
        </p:nvSpPr>
        <p:spPr>
          <a:xfrm>
            <a:off x="382649" y="1300282"/>
            <a:ext cx="3942608" cy="1384995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r>
              <a:rPr lang="en-US" sz="2800" dirty="0"/>
              <a:t>{% if condition %}</a:t>
            </a:r>
          </a:p>
          <a:p>
            <a:r>
              <a:rPr lang="en-US" sz="2800" dirty="0"/>
              <a:t>       statements</a:t>
            </a:r>
          </a:p>
          <a:p>
            <a:r>
              <a:rPr lang="en-US" sz="2800" dirty="0"/>
              <a:t>{% endif %}</a:t>
            </a:r>
            <a:endParaRPr lang="en-IN" sz="2800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585EA85B-CE3A-4DE4-B02B-A57DBAE2E9F2}"/>
              </a:ext>
            </a:extLst>
          </p:cNvPr>
          <p:cNvSpPr txBox="1"/>
          <p:nvPr/>
        </p:nvSpPr>
        <p:spPr>
          <a:xfrm>
            <a:off x="6096000" y="1346449"/>
            <a:ext cx="5902037" cy="2677656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r>
              <a:rPr lang="en-IN" sz="2400" dirty="0"/>
              <a:t>&lt;head&gt;</a:t>
            </a:r>
          </a:p>
          <a:p>
            <a:r>
              <a:rPr lang="en-IN" sz="2400" dirty="0"/>
              <a:t>	&lt;body&gt;</a:t>
            </a:r>
          </a:p>
          <a:p>
            <a:r>
              <a:rPr lang="en-IN" sz="2400" dirty="0"/>
              <a:t>		{% if no&gt;5 %}</a:t>
            </a:r>
          </a:p>
          <a:p>
            <a:r>
              <a:rPr lang="en-IN" sz="2400" dirty="0"/>
              <a:t>			{{no}} Greater than 5</a:t>
            </a:r>
          </a:p>
          <a:p>
            <a:r>
              <a:rPr lang="en-IN" sz="2400" dirty="0"/>
              <a:t>		{% endif %}</a:t>
            </a:r>
          </a:p>
          <a:p>
            <a:r>
              <a:rPr lang="en-IN" sz="2400" dirty="0"/>
              <a:t>	&lt;/body&gt;</a:t>
            </a:r>
          </a:p>
          <a:p>
            <a:r>
              <a:rPr lang="en-IN" sz="2400" dirty="0"/>
              <a:t>&lt;/head&gt;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CFAAD854-98E5-0C42-AC03-C2497B952CE5}"/>
              </a:ext>
            </a:extLst>
          </p:cNvPr>
          <p:cNvSpPr txBox="1"/>
          <p:nvPr/>
        </p:nvSpPr>
        <p:spPr>
          <a:xfrm>
            <a:off x="2008909" y="552863"/>
            <a:ext cx="8174182" cy="523220"/>
          </a:xfrm>
          <a:prstGeom prst="rect">
            <a:avLst/>
          </a:prstGeom>
          <a:gradFill>
            <a:gsLst>
              <a:gs pos="500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/>
              <a:t>Control Structure in Jinja Template Engine</a:t>
            </a:r>
            <a:endParaRPr lang="en-IN" sz="2800" b="1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214D2A2-7232-4A0A-7118-E2392B495381}"/>
              </a:ext>
            </a:extLst>
          </p:cNvPr>
          <p:cNvSpPr txBox="1"/>
          <p:nvPr/>
        </p:nvSpPr>
        <p:spPr>
          <a:xfrm>
            <a:off x="382648" y="4181065"/>
            <a:ext cx="10372437" cy="2308324"/>
          </a:xfrm>
          <a:prstGeom prst="rect">
            <a:avLst/>
          </a:prstGeom>
          <a:gradFill>
            <a:gsLst>
              <a:gs pos="500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r>
              <a:rPr lang="en-US" sz="2400" dirty="0"/>
              <a:t>from flask import </a:t>
            </a:r>
            <a:r>
              <a:rPr lang="en-US" sz="2400" dirty="0" err="1"/>
              <a:t>Flask,render_template</a:t>
            </a:r>
            <a:endParaRPr lang="en-US" sz="2400" dirty="0"/>
          </a:p>
          <a:p>
            <a:r>
              <a:rPr lang="en-US" sz="2400" dirty="0"/>
              <a:t>app=Flask(__name__)</a:t>
            </a:r>
          </a:p>
          <a:p>
            <a:endParaRPr lang="en-US" sz="2400" dirty="0"/>
          </a:p>
          <a:p>
            <a:r>
              <a:rPr lang="en-US" sz="2400" dirty="0"/>
              <a:t>@app.route(‘/&lt;int:x&gt;')</a:t>
            </a:r>
          </a:p>
          <a:p>
            <a:r>
              <a:rPr lang="en-US" sz="2400" dirty="0"/>
              <a:t>def home(x):</a:t>
            </a:r>
          </a:p>
          <a:p>
            <a:r>
              <a:rPr lang="en-US" sz="2400" dirty="0"/>
              <a:t>	return </a:t>
            </a:r>
            <a:r>
              <a:rPr lang="en-US" sz="2400" dirty="0" err="1"/>
              <a:t>render_template</a:t>
            </a:r>
            <a:r>
              <a:rPr lang="en-US" sz="2400" dirty="0"/>
              <a:t>("prog19.html",no=x)</a:t>
            </a:r>
            <a:endParaRPr lang="en-IN" sz="2400" dirty="0"/>
          </a:p>
        </p:txBody>
      </p:sp>
    </p:spTree>
    <p:extLst>
      <p:ext uri="{BB962C8B-B14F-4D97-AF65-F5344CB8AC3E}">
        <p14:creationId xmlns:p14="http://schemas.microsoft.com/office/powerpoint/2010/main" val="3658444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0E628511-2E92-4455-85C6-BAC1A10D62B5}"/>
              </a:ext>
            </a:extLst>
          </p:cNvPr>
          <p:cNvSpPr txBox="1"/>
          <p:nvPr/>
        </p:nvSpPr>
        <p:spPr>
          <a:xfrm>
            <a:off x="3716976" y="243513"/>
            <a:ext cx="3728851" cy="2308324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r>
              <a:rPr lang="en-IN" sz="2400" dirty="0"/>
              <a:t>{% if condition %}</a:t>
            </a:r>
          </a:p>
          <a:p>
            <a:r>
              <a:rPr lang="en-IN" sz="2400" dirty="0"/>
              <a:t>        statements</a:t>
            </a:r>
          </a:p>
          <a:p>
            <a:r>
              <a:rPr lang="en-IN" sz="2400" dirty="0"/>
              <a:t>{% else %}</a:t>
            </a:r>
          </a:p>
          <a:p>
            <a:r>
              <a:rPr lang="en-IN" sz="2400" dirty="0"/>
              <a:t>        statements</a:t>
            </a:r>
          </a:p>
          <a:p>
            <a:r>
              <a:rPr lang="en-IN" sz="2400" dirty="0"/>
              <a:t>{% endif %}</a:t>
            </a:r>
          </a:p>
          <a:p>
            <a:r>
              <a:rPr lang="en-IN" sz="2400" dirty="0"/>
              <a:t>	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F493616-1F56-448D-A367-8AA10683F2EF}"/>
              </a:ext>
            </a:extLst>
          </p:cNvPr>
          <p:cNvSpPr txBox="1"/>
          <p:nvPr/>
        </p:nvSpPr>
        <p:spPr>
          <a:xfrm>
            <a:off x="1770744" y="2828835"/>
            <a:ext cx="8040914" cy="3416320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  <a:ln>
            <a:solidFill>
              <a:schemeClr val="accent1"/>
            </a:solidFill>
          </a:ln>
        </p:spPr>
        <p:txBody>
          <a:bodyPr wrap="square">
            <a:spAutoFit/>
          </a:bodyPr>
          <a:lstStyle>
            <a:defPPr>
              <a:defRPr lang="en-US"/>
            </a:defPPr>
          </a:lstStyle>
          <a:p>
            <a:r>
              <a:rPr lang="en-IN" sz="2400" dirty="0"/>
              <a:t>&lt;head&gt;</a:t>
            </a:r>
          </a:p>
          <a:p>
            <a:r>
              <a:rPr lang="en-IN" sz="2400" dirty="0"/>
              <a:t>	&lt;body&gt;</a:t>
            </a:r>
          </a:p>
          <a:p>
            <a:r>
              <a:rPr lang="en-IN" sz="2400" dirty="0"/>
              <a:t>		{% if no&gt;5 %}</a:t>
            </a:r>
          </a:p>
          <a:p>
            <a:r>
              <a:rPr lang="en-IN" sz="2400" dirty="0"/>
              <a:t>			{{no}} Greater than 5</a:t>
            </a:r>
          </a:p>
          <a:p>
            <a:r>
              <a:rPr lang="en-IN" sz="2400" dirty="0"/>
              <a:t>                           {% else %}</a:t>
            </a:r>
          </a:p>
          <a:p>
            <a:r>
              <a:rPr lang="en-IN" sz="2400"/>
              <a:t>                                        </a:t>
            </a:r>
            <a:r>
              <a:rPr lang="en-IN" sz="2400" dirty="0"/>
              <a:t>{{no}} Less  than or </a:t>
            </a:r>
            <a:r>
              <a:rPr lang="en-IN" sz="2400" dirty="0" err="1"/>
              <a:t>eqal</a:t>
            </a:r>
            <a:r>
              <a:rPr lang="en-IN" sz="2400" dirty="0"/>
              <a:t> to 5</a:t>
            </a:r>
          </a:p>
          <a:p>
            <a:r>
              <a:rPr lang="en-IN" sz="2400" dirty="0"/>
              <a:t>		{% endif %}</a:t>
            </a:r>
          </a:p>
          <a:p>
            <a:r>
              <a:rPr lang="en-IN" sz="2400" dirty="0"/>
              <a:t>	&lt;/body&gt;</a:t>
            </a:r>
          </a:p>
          <a:p>
            <a:r>
              <a:rPr lang="en-IN" sz="2400" dirty="0"/>
              <a:t>&lt;/head&gt;</a:t>
            </a:r>
          </a:p>
        </p:txBody>
      </p:sp>
    </p:spTree>
    <p:extLst>
      <p:ext uri="{BB962C8B-B14F-4D97-AF65-F5344CB8AC3E}">
        <p14:creationId xmlns:p14="http://schemas.microsoft.com/office/powerpoint/2010/main" val="13942805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E05A71FB-1E6A-434C-9A59-C990FDBC8092}"/>
              </a:ext>
            </a:extLst>
          </p:cNvPr>
          <p:cNvSpPr txBox="1"/>
          <p:nvPr/>
        </p:nvSpPr>
        <p:spPr>
          <a:xfrm>
            <a:off x="172519" y="1668230"/>
            <a:ext cx="4355937" cy="3046988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  <a:ln>
            <a:solidFill>
              <a:schemeClr val="accent1"/>
            </a:solidFill>
          </a:ln>
        </p:spPr>
        <p:txBody>
          <a:bodyPr wrap="square">
            <a:spAutoFit/>
          </a:bodyPr>
          <a:lstStyle>
            <a:defPPr>
              <a:defRPr lang="en-US"/>
            </a:defPPr>
          </a:lstStyle>
          <a:p>
            <a:r>
              <a:rPr lang="en-IN" sz="2400" dirty="0"/>
              <a:t>{% if condition %}</a:t>
            </a:r>
          </a:p>
          <a:p>
            <a:r>
              <a:rPr lang="en-IN" sz="2400" dirty="0"/>
              <a:t>        statements</a:t>
            </a:r>
          </a:p>
          <a:p>
            <a:r>
              <a:rPr lang="en-IN" sz="2400" dirty="0"/>
              <a:t>{% </a:t>
            </a:r>
            <a:r>
              <a:rPr lang="en-IN" sz="2400" dirty="0" err="1"/>
              <a:t>elif</a:t>
            </a:r>
            <a:r>
              <a:rPr lang="en-IN" sz="2400" dirty="0"/>
              <a:t> condition %}</a:t>
            </a:r>
          </a:p>
          <a:p>
            <a:r>
              <a:rPr lang="en-IN" sz="2400" dirty="0"/>
              <a:t>        statements</a:t>
            </a:r>
          </a:p>
          <a:p>
            <a:r>
              <a:rPr lang="en-IN" sz="2400" dirty="0"/>
              <a:t>{% else %}</a:t>
            </a:r>
          </a:p>
          <a:p>
            <a:r>
              <a:rPr lang="en-IN" sz="2400" dirty="0"/>
              <a:t>        statements</a:t>
            </a:r>
          </a:p>
          <a:p>
            <a:r>
              <a:rPr lang="en-IN" sz="2400" dirty="0"/>
              <a:t>{% endif %} </a:t>
            </a:r>
          </a:p>
          <a:p>
            <a:r>
              <a:rPr lang="en-IN" sz="2400" dirty="0"/>
              <a:t>	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9AF8110-E2DE-4D3B-8FF1-72F0C6D255F0}"/>
              </a:ext>
            </a:extLst>
          </p:cNvPr>
          <p:cNvSpPr txBox="1"/>
          <p:nvPr/>
        </p:nvSpPr>
        <p:spPr>
          <a:xfrm>
            <a:off x="5127830" y="1237343"/>
            <a:ext cx="6096000" cy="3477875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  <a:ln>
            <a:solidFill>
              <a:schemeClr val="accent1"/>
            </a:solidFill>
          </a:ln>
        </p:spPr>
        <p:txBody>
          <a:bodyPr wrap="square">
            <a:spAutoFit/>
          </a:bodyPr>
          <a:lstStyle>
            <a:defPPr>
              <a:defRPr lang="en-US"/>
            </a:defPPr>
          </a:lstStyle>
          <a:p>
            <a:r>
              <a:rPr lang="en-IN" sz="2000" dirty="0"/>
              <a:t>&lt;head&gt;</a:t>
            </a:r>
          </a:p>
          <a:p>
            <a:r>
              <a:rPr lang="en-IN" sz="2000" dirty="0"/>
              <a:t>	&lt;body&gt;</a:t>
            </a:r>
          </a:p>
          <a:p>
            <a:r>
              <a:rPr lang="en-IN" sz="2000" dirty="0"/>
              <a:t>		{% if no&gt;0 %}</a:t>
            </a:r>
          </a:p>
          <a:p>
            <a:r>
              <a:rPr lang="en-IN" sz="2000" dirty="0"/>
              <a:t>			{{no}} IS POSITIVE </a:t>
            </a:r>
          </a:p>
          <a:p>
            <a:r>
              <a:rPr lang="en-IN" sz="2000" dirty="0"/>
              <a:t>		{% </a:t>
            </a:r>
            <a:r>
              <a:rPr lang="en-IN" sz="2000" dirty="0" err="1"/>
              <a:t>elif</a:t>
            </a:r>
            <a:r>
              <a:rPr lang="en-IN" sz="2000" dirty="0"/>
              <a:t> no&lt;0 %}</a:t>
            </a:r>
          </a:p>
          <a:p>
            <a:r>
              <a:rPr lang="en-IN" sz="2000" dirty="0"/>
              <a:t>			{{no}} IS NEGATIVE</a:t>
            </a:r>
          </a:p>
          <a:p>
            <a:r>
              <a:rPr lang="en-IN" sz="2000" dirty="0"/>
              <a:t>		{% else %}</a:t>
            </a:r>
          </a:p>
          <a:p>
            <a:r>
              <a:rPr lang="en-IN" sz="2000" dirty="0"/>
              <a:t>			{{no}} is zero</a:t>
            </a:r>
          </a:p>
          <a:p>
            <a:r>
              <a:rPr lang="en-IN" sz="2000" dirty="0"/>
              <a:t>		{% endif %}</a:t>
            </a:r>
          </a:p>
          <a:p>
            <a:r>
              <a:rPr lang="en-IN" sz="2000" dirty="0"/>
              <a:t>	&lt;/body&gt;</a:t>
            </a:r>
          </a:p>
          <a:p>
            <a:r>
              <a:rPr lang="en-IN" sz="2000" dirty="0"/>
              <a:t>&lt;/head&gt;</a:t>
            </a:r>
          </a:p>
        </p:txBody>
      </p:sp>
    </p:spTree>
    <p:extLst>
      <p:ext uri="{BB962C8B-B14F-4D97-AF65-F5344CB8AC3E}">
        <p14:creationId xmlns:p14="http://schemas.microsoft.com/office/powerpoint/2010/main" val="147184313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88</TotalTime>
  <Words>243</Words>
  <Application>Microsoft Office PowerPoint</Application>
  <PresentationFormat>Widescreen</PresentationFormat>
  <Paragraphs>51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abhijeet chautre</dc:creator>
  <cp:lastModifiedBy>abhijeet chautre</cp:lastModifiedBy>
  <cp:revision>3</cp:revision>
  <dcterms:created xsi:type="dcterms:W3CDTF">2021-12-08T09:28:23Z</dcterms:created>
  <dcterms:modified xsi:type="dcterms:W3CDTF">2022-09-26T08:05:33Z</dcterms:modified>
</cp:coreProperties>
</file>