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3DF64-EFD7-4665-9E33-FC17A505D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F5856-F62C-467A-A206-5101E9E51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5BE0-E4A1-4468-BB6F-4746782D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3D5B6-60FE-4FF5-8B20-03A5C9B0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8C3FB-30AF-444D-A5BF-093C9122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419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8F0A-AD86-4DEF-9A2D-6DE4EEAE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BCAB4-BCDC-4064-9094-2232179B5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DEE0C-8E7B-4A41-8615-113D0533E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7DCF0-104F-4359-9184-B91B27CE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20608-73E6-4B54-BE85-75564E2E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655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D72517-5E48-4EE5-AEFF-90DCC81AF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0F038-2EEA-4BE1-9739-DE2753665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03D5B-34A7-4043-BC83-EBF92019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83794-224D-4475-959A-6D7901ED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5A15C-4BA7-4372-BEC4-4F2C48F6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968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7DE5-D073-46CD-B8D7-1FDD8496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331E4-C4F8-4B93-B6EC-BC50C05B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FA8B5-49BF-40BD-8D0B-2EB537C9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9278F-7651-4031-B9A0-D076BF388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AB7A2-233F-4A2B-984E-7662DDBB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124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CADD-1FAD-41AD-B190-23F25E44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8752C-B769-446F-9D5D-51E1A09E7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9D55D-76C4-4301-934B-705675A2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B9E9E-C958-48B4-AD9D-DE697FBA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DB81F-CECB-48CD-B2F2-AE18A44F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622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BD51E-E767-4822-9324-FBAE0749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D086E-8A3F-4DFB-B304-7D9A1A940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E5760-D24A-4E22-8E7C-22C7B1D37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CE847-DB4B-4F34-817E-A15954E5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6DFED-928A-497A-8BD1-BA117E199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54A92-F11B-44A9-8094-5428BDEED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715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E32B-916E-488E-B64C-6DBD1D26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6EBBA-5B6E-432A-BB4F-3F17B8518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D2355-5424-4C67-82BD-0D55609D7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D9A58E-A569-493F-B81B-58DBB3B02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9CBA8-BC40-4A8E-96B7-08802D1AA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1C78F4-B0FB-4BD0-BE29-3E7A9ED3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4B550-784B-4895-BD15-89EC9C3E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0C5366-34B7-4741-B143-9256A969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89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4676-801C-488B-B337-4E8A2CA7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42489-DD70-45D4-80CF-F3584974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5AF50-7786-44C9-8936-ADA5B577C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25F0B-8BF9-4D4C-B30F-46AC476D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987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181AB-DB19-40A7-905A-669A29AA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93085-A092-4E19-903B-679F08A8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0950B-C728-48EA-A87C-5D6FEF3F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199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66B9-C035-43F8-8E68-0A98BBD27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5A35-6A6C-4CDD-825A-29A6D14DF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5ECA0-114B-4D67-BCAC-FACEC7E7E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8CD72-484C-4FCD-843D-5F11C1DE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D8653-1665-4227-B175-3FE1FD64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40D25-0CDF-48C2-AAA5-E57D3064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687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609A-4BF8-4711-90AA-29E18A1C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D538B4-0EAA-4A2E-A45F-B4031F34C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1CF7A-A691-4106-A9FE-2B4EDF7A7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DCD26-AE4B-4CF0-97BC-8088CF89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D8D75-33D2-4AA7-8861-8CD77830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4656B-0B7C-484B-86F7-2901CF49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1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345F1-411E-42ED-A0D0-CC1F562F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CD2DF-AB27-42DB-BD0C-70BFB6917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99C2-7C08-4A00-B5C8-33B20A474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58395-9C4D-4709-B992-B187624F8AA9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F5DB5-0932-492D-8F97-0AD237149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FB019-E22B-4920-B932-2D8DF76AB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53725-DE49-49EB-9813-887F8EDDA1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06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4D228E-7470-422F-87A2-72C51860CBD2}"/>
              </a:ext>
            </a:extLst>
          </p:cNvPr>
          <p:cNvSpPr txBox="1"/>
          <p:nvPr/>
        </p:nvSpPr>
        <p:spPr>
          <a:xfrm>
            <a:off x="382649" y="1300282"/>
            <a:ext cx="3942608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{% if condition %}</a:t>
            </a:r>
          </a:p>
          <a:p>
            <a:r>
              <a:rPr lang="en-US" sz="2800" dirty="0"/>
              <a:t>       statements</a:t>
            </a:r>
          </a:p>
          <a:p>
            <a:r>
              <a:rPr lang="en-US" sz="2800" dirty="0"/>
              <a:t>{% endif %}</a:t>
            </a:r>
            <a:endParaRPr lang="en-IN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5EA85B-CE3A-4DE4-B02B-A57DBAE2E9F2}"/>
              </a:ext>
            </a:extLst>
          </p:cNvPr>
          <p:cNvSpPr txBox="1"/>
          <p:nvPr/>
        </p:nvSpPr>
        <p:spPr>
          <a:xfrm>
            <a:off x="6096000" y="1346449"/>
            <a:ext cx="5902037" cy="2677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IN" sz="2400" dirty="0"/>
              <a:t>&lt;head&gt;</a:t>
            </a:r>
          </a:p>
          <a:p>
            <a:r>
              <a:rPr lang="en-IN" sz="2400" dirty="0"/>
              <a:t>	&lt;body&gt;</a:t>
            </a:r>
          </a:p>
          <a:p>
            <a:r>
              <a:rPr lang="en-IN" sz="2400" dirty="0"/>
              <a:t>		{% if no&gt;5 %}</a:t>
            </a:r>
          </a:p>
          <a:p>
            <a:r>
              <a:rPr lang="en-IN" sz="2400" dirty="0"/>
              <a:t>			{{no}} Greater than 5</a:t>
            </a:r>
          </a:p>
          <a:p>
            <a:r>
              <a:rPr lang="en-IN" sz="2400" dirty="0"/>
              <a:t>		{% endif %}</a:t>
            </a:r>
          </a:p>
          <a:p>
            <a:r>
              <a:rPr lang="en-IN" sz="2400" dirty="0"/>
              <a:t>	&lt;/body&gt;</a:t>
            </a:r>
          </a:p>
          <a:p>
            <a:r>
              <a:rPr lang="en-IN" sz="2400" dirty="0"/>
              <a:t>&lt;/head&gt;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AAD854-98E5-0C42-AC03-C2497B952CE5}"/>
              </a:ext>
            </a:extLst>
          </p:cNvPr>
          <p:cNvSpPr txBox="1"/>
          <p:nvPr/>
        </p:nvSpPr>
        <p:spPr>
          <a:xfrm>
            <a:off x="2008909" y="552863"/>
            <a:ext cx="8174182" cy="523220"/>
          </a:xfrm>
          <a:prstGeom prst="rect">
            <a:avLst/>
          </a:prstGeom>
          <a:gradFill>
            <a:gsLst>
              <a:gs pos="5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Control Structure in Jinja Template Engine</a:t>
            </a:r>
            <a:endParaRPr lang="en-IN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14D2A2-7232-4A0A-7118-E2392B495381}"/>
              </a:ext>
            </a:extLst>
          </p:cNvPr>
          <p:cNvSpPr txBox="1"/>
          <p:nvPr/>
        </p:nvSpPr>
        <p:spPr>
          <a:xfrm>
            <a:off x="382648" y="4181065"/>
            <a:ext cx="10372437" cy="2308324"/>
          </a:xfrm>
          <a:prstGeom prst="rect">
            <a:avLst/>
          </a:prstGeom>
          <a:gradFill>
            <a:gsLst>
              <a:gs pos="5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from flask import </a:t>
            </a:r>
            <a:r>
              <a:rPr lang="en-US" sz="2400" dirty="0" err="1"/>
              <a:t>Flask,render_template</a:t>
            </a:r>
            <a:endParaRPr lang="en-US" sz="2400" dirty="0"/>
          </a:p>
          <a:p>
            <a:r>
              <a:rPr lang="en-US" sz="2400" dirty="0"/>
              <a:t>app=Flask(__name__)</a:t>
            </a:r>
          </a:p>
          <a:p>
            <a:endParaRPr lang="en-US" sz="2400" dirty="0"/>
          </a:p>
          <a:p>
            <a:r>
              <a:rPr lang="en-US" sz="2400" dirty="0"/>
              <a:t>@app.route(‘/&lt;int:x&gt;')</a:t>
            </a:r>
          </a:p>
          <a:p>
            <a:r>
              <a:rPr lang="en-US" sz="2400" dirty="0"/>
              <a:t>def home(x):</a:t>
            </a:r>
          </a:p>
          <a:p>
            <a:r>
              <a:rPr lang="en-US" sz="2400" dirty="0"/>
              <a:t>	return </a:t>
            </a:r>
            <a:r>
              <a:rPr lang="en-US" sz="2400" dirty="0" err="1"/>
              <a:t>render_template</a:t>
            </a:r>
            <a:r>
              <a:rPr lang="en-US" sz="2400" dirty="0"/>
              <a:t>("prog19.html",no=x)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6584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28511-2E92-4455-85C6-BAC1A10D62B5}"/>
              </a:ext>
            </a:extLst>
          </p:cNvPr>
          <p:cNvSpPr txBox="1"/>
          <p:nvPr/>
        </p:nvSpPr>
        <p:spPr>
          <a:xfrm>
            <a:off x="3716976" y="243513"/>
            <a:ext cx="3728851" cy="23083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IN" sz="2400" dirty="0"/>
              <a:t>{% if condition %}</a:t>
            </a:r>
          </a:p>
          <a:p>
            <a:r>
              <a:rPr lang="en-IN" sz="2400" dirty="0"/>
              <a:t>        statements</a:t>
            </a:r>
          </a:p>
          <a:p>
            <a:r>
              <a:rPr lang="en-IN" sz="2400" dirty="0"/>
              <a:t>{% else %}</a:t>
            </a:r>
          </a:p>
          <a:p>
            <a:r>
              <a:rPr lang="en-IN" sz="2400" dirty="0"/>
              <a:t>        statements</a:t>
            </a:r>
          </a:p>
          <a:p>
            <a:r>
              <a:rPr lang="en-IN" sz="2400" dirty="0"/>
              <a:t>{% endif %}</a:t>
            </a:r>
          </a:p>
          <a:p>
            <a:r>
              <a:rPr lang="en-IN" sz="2400" dirty="0"/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493616-1F56-448D-A367-8AA10683F2EF}"/>
              </a:ext>
            </a:extLst>
          </p:cNvPr>
          <p:cNvSpPr txBox="1"/>
          <p:nvPr/>
        </p:nvSpPr>
        <p:spPr>
          <a:xfrm>
            <a:off x="1770744" y="2828835"/>
            <a:ext cx="8040914" cy="341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</a:lstStyle>
          <a:p>
            <a:r>
              <a:rPr lang="en-IN" sz="2400" dirty="0"/>
              <a:t>&lt;head&gt;</a:t>
            </a:r>
          </a:p>
          <a:p>
            <a:r>
              <a:rPr lang="en-IN" sz="2400" dirty="0"/>
              <a:t>	&lt;body&gt;</a:t>
            </a:r>
          </a:p>
          <a:p>
            <a:r>
              <a:rPr lang="en-IN" sz="2400" dirty="0"/>
              <a:t>		{% if no&gt;5 %}</a:t>
            </a:r>
          </a:p>
          <a:p>
            <a:r>
              <a:rPr lang="en-IN" sz="2400" dirty="0"/>
              <a:t>			{{no}} Greater than 5</a:t>
            </a:r>
          </a:p>
          <a:p>
            <a:r>
              <a:rPr lang="en-IN" sz="2400" dirty="0"/>
              <a:t>                           {% else %}</a:t>
            </a:r>
          </a:p>
          <a:p>
            <a:r>
              <a:rPr lang="en-IN" sz="2400"/>
              <a:t>                                        </a:t>
            </a:r>
            <a:r>
              <a:rPr lang="en-IN" sz="2400" dirty="0"/>
              <a:t>{{no}} Less  than or </a:t>
            </a:r>
            <a:r>
              <a:rPr lang="en-IN" sz="2400" dirty="0" err="1"/>
              <a:t>eqal</a:t>
            </a:r>
            <a:r>
              <a:rPr lang="en-IN" sz="2400" dirty="0"/>
              <a:t> to 5</a:t>
            </a:r>
          </a:p>
          <a:p>
            <a:r>
              <a:rPr lang="en-IN" sz="2400" dirty="0"/>
              <a:t>		{% endif %}</a:t>
            </a:r>
          </a:p>
          <a:p>
            <a:r>
              <a:rPr lang="en-IN" sz="2400" dirty="0"/>
              <a:t>	&lt;/body&gt;</a:t>
            </a:r>
          </a:p>
          <a:p>
            <a:r>
              <a:rPr lang="en-IN" sz="2400" dirty="0"/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139428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5A71FB-1E6A-434C-9A59-C990FDBC8092}"/>
              </a:ext>
            </a:extLst>
          </p:cNvPr>
          <p:cNvSpPr txBox="1"/>
          <p:nvPr/>
        </p:nvSpPr>
        <p:spPr>
          <a:xfrm>
            <a:off x="172519" y="1668230"/>
            <a:ext cx="4355937" cy="30469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</a:lstStyle>
          <a:p>
            <a:r>
              <a:rPr lang="en-IN" sz="2400" dirty="0"/>
              <a:t>{% if condition %}</a:t>
            </a:r>
          </a:p>
          <a:p>
            <a:r>
              <a:rPr lang="en-IN" sz="2400" dirty="0"/>
              <a:t>        statements</a:t>
            </a:r>
          </a:p>
          <a:p>
            <a:r>
              <a:rPr lang="en-IN" sz="2400" dirty="0"/>
              <a:t>{% </a:t>
            </a:r>
            <a:r>
              <a:rPr lang="en-IN" sz="2400" dirty="0" err="1"/>
              <a:t>elif</a:t>
            </a:r>
            <a:r>
              <a:rPr lang="en-IN" sz="2400" dirty="0"/>
              <a:t> condition %}</a:t>
            </a:r>
          </a:p>
          <a:p>
            <a:r>
              <a:rPr lang="en-IN" sz="2400" dirty="0"/>
              <a:t>        statements</a:t>
            </a:r>
          </a:p>
          <a:p>
            <a:r>
              <a:rPr lang="en-IN" sz="2400" dirty="0"/>
              <a:t>{% else %}</a:t>
            </a:r>
          </a:p>
          <a:p>
            <a:r>
              <a:rPr lang="en-IN" sz="2400" dirty="0"/>
              <a:t>        statements</a:t>
            </a:r>
          </a:p>
          <a:p>
            <a:r>
              <a:rPr lang="en-IN" sz="2400" dirty="0"/>
              <a:t>{% endif %} </a:t>
            </a:r>
          </a:p>
          <a:p>
            <a:r>
              <a:rPr lang="en-IN" sz="2400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AF8110-E2DE-4D3B-8FF1-72F0C6D255F0}"/>
              </a:ext>
            </a:extLst>
          </p:cNvPr>
          <p:cNvSpPr txBox="1"/>
          <p:nvPr/>
        </p:nvSpPr>
        <p:spPr>
          <a:xfrm>
            <a:off x="5127830" y="1237343"/>
            <a:ext cx="6096000" cy="34778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</a:lstStyle>
          <a:p>
            <a:r>
              <a:rPr lang="en-IN" sz="2000" dirty="0"/>
              <a:t>&lt;head&gt;</a:t>
            </a:r>
          </a:p>
          <a:p>
            <a:r>
              <a:rPr lang="en-IN" sz="2000" dirty="0"/>
              <a:t>	&lt;body&gt;</a:t>
            </a:r>
          </a:p>
          <a:p>
            <a:r>
              <a:rPr lang="en-IN" sz="2000" dirty="0"/>
              <a:t>		{% if no&gt;0 %}</a:t>
            </a:r>
          </a:p>
          <a:p>
            <a:r>
              <a:rPr lang="en-IN" sz="2000" dirty="0"/>
              <a:t>			{{no}} IS POSITIVE </a:t>
            </a:r>
          </a:p>
          <a:p>
            <a:r>
              <a:rPr lang="en-IN" sz="2000" dirty="0"/>
              <a:t>		{% </a:t>
            </a:r>
            <a:r>
              <a:rPr lang="en-IN" sz="2000" dirty="0" err="1"/>
              <a:t>elif</a:t>
            </a:r>
            <a:r>
              <a:rPr lang="en-IN" sz="2000" dirty="0"/>
              <a:t> no&lt;0 %}</a:t>
            </a:r>
          </a:p>
          <a:p>
            <a:r>
              <a:rPr lang="en-IN" sz="2000" dirty="0"/>
              <a:t>			{{no}} IS NEGATIVE</a:t>
            </a:r>
          </a:p>
          <a:p>
            <a:r>
              <a:rPr lang="en-IN" sz="2000" dirty="0"/>
              <a:t>		{% else %}</a:t>
            </a:r>
          </a:p>
          <a:p>
            <a:r>
              <a:rPr lang="en-IN" sz="2000" dirty="0"/>
              <a:t>			{{no}} is zero</a:t>
            </a:r>
          </a:p>
          <a:p>
            <a:r>
              <a:rPr lang="en-IN" sz="2000" dirty="0"/>
              <a:t>		{% endif %}</a:t>
            </a:r>
          </a:p>
          <a:p>
            <a:r>
              <a:rPr lang="en-IN" sz="2000" dirty="0"/>
              <a:t>	&lt;/body&gt;</a:t>
            </a:r>
          </a:p>
          <a:p>
            <a:r>
              <a:rPr lang="en-IN" sz="2000" dirty="0"/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147184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243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abhijeet chautre</dc:creator>
  <cp:lastModifiedBy>abhijeet chautre</cp:lastModifiedBy>
  <cp:revision>3</cp:revision>
  <dcterms:created xsi:type="dcterms:W3CDTF">2021-12-08T09:28:23Z</dcterms:created>
  <dcterms:modified xsi:type="dcterms:W3CDTF">2022-09-26T08:05:33Z</dcterms:modified>
</cp:coreProperties>
</file>