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56" r:id="rId4"/>
    <p:sldId id="257" r:id="rId5"/>
    <p:sldId id="258"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3D4345-767E-4172-9401-B27BC516B74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D4345-767E-4172-9401-B27BC516B74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D4345-767E-4172-9401-B27BC516B74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D4345-767E-4172-9401-B27BC516B74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3D4345-767E-4172-9401-B27BC516B74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3D4345-767E-4172-9401-B27BC516B74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3D4345-767E-4172-9401-B27BC516B747}"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3D4345-767E-4172-9401-B27BC516B747}"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D4345-767E-4172-9401-B27BC516B747}"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D4345-767E-4172-9401-B27BC516B74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D4345-767E-4172-9401-B27BC516B74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B81ED-FFFD-4D00-9C76-61FD093E34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D4345-767E-4172-9401-B27BC516B747}" type="datetimeFigureOut">
              <a:rPr lang="en-US" smtClean="0"/>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B81ED-FFFD-4D00-9C76-61FD093E34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jinja.palletsprojects.com/en/2.10.x/templat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127.0.0.1:5000/"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127.0.0.1:5000/RADHA"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127.0.0.1:5000/"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127.0.0.1:500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8382000" cy="923330"/>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rtlCol="0">
            <a:spAutoFit/>
          </a:bodyPr>
          <a:lstStyle/>
          <a:p>
            <a:r>
              <a:rPr lang="en-US" dirty="0" smtClean="0"/>
              <a:t>A </a:t>
            </a:r>
            <a:r>
              <a:rPr lang="en-US" dirty="0" err="1" smtClean="0"/>
              <a:t>Jinja</a:t>
            </a:r>
            <a:r>
              <a:rPr lang="en-US" dirty="0" smtClean="0"/>
              <a:t> template is simply a text file</a:t>
            </a:r>
          </a:p>
          <a:p>
            <a:r>
              <a:rPr lang="en-US" dirty="0" smtClean="0"/>
              <a:t>A template contains </a:t>
            </a:r>
            <a:r>
              <a:rPr lang="en-US" b="1" dirty="0" smtClean="0"/>
              <a:t>variables</a:t>
            </a:r>
            <a:r>
              <a:rPr lang="en-US" dirty="0" smtClean="0"/>
              <a:t> and/or </a:t>
            </a:r>
            <a:r>
              <a:rPr lang="en-US" b="1" dirty="0" smtClean="0"/>
              <a:t>expressions</a:t>
            </a:r>
            <a:r>
              <a:rPr lang="en-US" dirty="0" smtClean="0"/>
              <a:t>, which get replaced with values when a template is </a:t>
            </a:r>
            <a:r>
              <a:rPr lang="en-US" i="1" dirty="0" smtClean="0"/>
              <a:t>rendered</a:t>
            </a:r>
            <a:r>
              <a:rPr lang="en-US" dirty="0" smtClean="0"/>
              <a:t>; and </a:t>
            </a:r>
            <a:r>
              <a:rPr lang="en-US" b="1" dirty="0" smtClean="0"/>
              <a:t>tags</a:t>
            </a:r>
            <a:r>
              <a:rPr lang="en-US" dirty="0" smtClean="0"/>
              <a:t>, which control the logic of the template.</a:t>
            </a:r>
            <a:endParaRPr lang="en-US" dirty="0"/>
          </a:p>
        </p:txBody>
      </p:sp>
      <p:sp>
        <p:nvSpPr>
          <p:cNvPr id="4" name="Rectangle 3"/>
          <p:cNvSpPr/>
          <p:nvPr/>
        </p:nvSpPr>
        <p:spPr>
          <a:xfrm>
            <a:off x="381000" y="2286000"/>
            <a:ext cx="8382000" cy="2308324"/>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a:spAutoFit/>
          </a:bodyPr>
          <a:lstStyle/>
          <a:p>
            <a:r>
              <a:rPr lang="en-US" dirty="0" smtClean="0"/>
              <a:t>There are a few kinds of delimiters. The default </a:t>
            </a:r>
            <a:r>
              <a:rPr lang="en-US" dirty="0" err="1" smtClean="0"/>
              <a:t>Jinja</a:t>
            </a:r>
            <a:r>
              <a:rPr lang="en-US" dirty="0" smtClean="0"/>
              <a:t> delimiters are configured as follows:</a:t>
            </a:r>
          </a:p>
          <a:p>
            <a:endParaRPr lang="en-US" dirty="0" smtClean="0"/>
          </a:p>
          <a:p>
            <a:pPr>
              <a:buFont typeface="Wingdings" pitchFamily="2" charset="2"/>
              <a:buChar char="Ø"/>
            </a:pPr>
            <a:r>
              <a:rPr lang="en-US" dirty="0" smtClean="0"/>
              <a:t> {% ... %} for </a:t>
            </a:r>
            <a:r>
              <a:rPr lang="en-US" dirty="0" smtClean="0">
                <a:hlinkClick r:id="rId2"/>
              </a:rPr>
              <a:t>Statements</a:t>
            </a:r>
            <a:endParaRPr lang="en-US" dirty="0" smtClean="0"/>
          </a:p>
          <a:p>
            <a:pPr>
              <a:buFont typeface="Wingdings" pitchFamily="2" charset="2"/>
              <a:buChar char="Ø"/>
            </a:pPr>
            <a:r>
              <a:rPr lang="en-US" dirty="0" smtClean="0"/>
              <a:t> {{ ... }} for </a:t>
            </a:r>
            <a:r>
              <a:rPr lang="en-US" dirty="0" smtClean="0">
                <a:hlinkClick r:id="rId2"/>
              </a:rPr>
              <a:t>Expressions</a:t>
            </a:r>
            <a:r>
              <a:rPr lang="en-US" dirty="0" smtClean="0"/>
              <a:t> to print to the template output</a:t>
            </a:r>
          </a:p>
          <a:p>
            <a:pPr>
              <a:buFont typeface="Wingdings" pitchFamily="2" charset="2"/>
              <a:buChar char="Ø"/>
            </a:pPr>
            <a:r>
              <a:rPr lang="en-US" dirty="0" smtClean="0"/>
              <a:t> {# ... #} for </a:t>
            </a:r>
            <a:r>
              <a:rPr lang="en-US" dirty="0" smtClean="0">
                <a:hlinkClick r:id="rId2"/>
              </a:rPr>
              <a:t>Comments</a:t>
            </a:r>
            <a:r>
              <a:rPr lang="en-US" dirty="0" smtClean="0"/>
              <a:t> not included in the template output</a:t>
            </a:r>
          </a:p>
          <a:p>
            <a:pPr>
              <a:buFont typeface="Wingdings" pitchFamily="2" charset="2"/>
              <a:buChar char="Ø"/>
            </a:pPr>
            <a:r>
              <a:rPr lang="en-US" dirty="0" smtClean="0"/>
              <a:t> #  ... ##  for </a:t>
            </a:r>
            <a:r>
              <a:rPr lang="en-US" dirty="0" smtClean="0">
                <a:hlinkClick r:id="rId2"/>
              </a:rPr>
              <a:t>Line Statements</a:t>
            </a:r>
            <a:endParaRPr lang="en-US" dirty="0" smtClean="0"/>
          </a:p>
          <a:p>
            <a:endParaRPr lang="en-US" dirty="0"/>
          </a:p>
        </p:txBody>
      </p:sp>
      <p:sp>
        <p:nvSpPr>
          <p:cNvPr id="5" name="Rectangle 4"/>
          <p:cNvSpPr/>
          <p:nvPr/>
        </p:nvSpPr>
        <p:spPr>
          <a:xfrm>
            <a:off x="381000" y="4876800"/>
            <a:ext cx="8382000" cy="1477328"/>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a:spAutoFit/>
          </a:bodyPr>
          <a:lstStyle/>
          <a:p>
            <a:pPr algn="just"/>
            <a:r>
              <a:rPr lang="en-US" dirty="0"/>
              <a:t>Template variables are defined by the context dictionary passed to the template.</a:t>
            </a:r>
          </a:p>
          <a:p>
            <a:pPr algn="just"/>
            <a:r>
              <a:rPr lang="en-US" dirty="0"/>
              <a:t>You can mess around with the variables in templates provided they are passed in by the application. Variables may have attributes or elements on them you can access too. What attributes a variable has depends heavily on the application providing that variable.</a:t>
            </a:r>
          </a:p>
        </p:txBody>
      </p:sp>
      <p:sp>
        <p:nvSpPr>
          <p:cNvPr id="6" name="Rectangle 5"/>
          <p:cNvSpPr/>
          <p:nvPr/>
        </p:nvSpPr>
        <p:spPr>
          <a:xfrm>
            <a:off x="381000" y="152400"/>
            <a:ext cx="2940228" cy="369332"/>
          </a:xfrm>
          <a:prstGeom prst="rect">
            <a:avLst/>
          </a:prstGeom>
        </p:spPr>
        <p:txBody>
          <a:bodyPr wrap="none">
            <a:spAutoFit/>
          </a:bodyPr>
          <a:lstStyle/>
          <a:p>
            <a:r>
              <a:rPr lang="en-US" b="1" dirty="0" smtClean="0">
                <a:latin typeface="Comic Sans MS" pitchFamily="66" charset="0"/>
              </a:rPr>
              <a:t>Using variables in Jinja2</a:t>
            </a:r>
            <a:endParaRPr lang="en-US" b="1"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10600" cy="461665"/>
          </a:xfrm>
          <a:prstGeom prst="rect">
            <a:avLst/>
          </a:prstGeom>
          <a:solidFill>
            <a:schemeClr val="accent6">
              <a:lumMod val="40000"/>
              <a:lumOff val="60000"/>
            </a:schemeClr>
          </a:solidFill>
          <a:ln>
            <a:solidFill>
              <a:schemeClr val="accent1"/>
            </a:solidFill>
          </a:ln>
        </p:spPr>
        <p:txBody>
          <a:bodyPr wrap="square" rtlCol="0">
            <a:spAutoFit/>
          </a:bodyPr>
          <a:lstStyle/>
          <a:p>
            <a:r>
              <a:rPr lang="en-US" sz="2400" b="1" dirty="0" smtClean="0">
                <a:latin typeface="Comic Sans MS" pitchFamily="66" charset="0"/>
              </a:rPr>
              <a:t>Using variables in Jinja2</a:t>
            </a:r>
            <a:endParaRPr lang="en-US" sz="2400" b="1" dirty="0">
              <a:latin typeface="Comic Sans MS" pitchFamily="66" charset="0"/>
            </a:endParaRPr>
          </a:p>
        </p:txBody>
      </p:sp>
      <p:sp>
        <p:nvSpPr>
          <p:cNvPr id="6" name="Rectangle 5"/>
          <p:cNvSpPr/>
          <p:nvPr/>
        </p:nvSpPr>
        <p:spPr>
          <a:xfrm>
            <a:off x="228600" y="1219200"/>
            <a:ext cx="8534400" cy="224676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pPr algn="just"/>
            <a:r>
              <a:rPr lang="en-US" sz="2800" b="1" dirty="0"/>
              <a:t>The {{ name }} construct used in the template </a:t>
            </a:r>
            <a:r>
              <a:rPr lang="en-US" sz="2800" b="1" dirty="0" smtClean="0"/>
              <a:t>references a variable</a:t>
            </a:r>
            <a:r>
              <a:rPr lang="en-US" sz="2800" b="1" dirty="0"/>
              <a:t>, a special placeholder that tells the template engine that the value that goes </a:t>
            </a:r>
            <a:r>
              <a:rPr lang="en-US" sz="2800" b="1" dirty="0" smtClean="0"/>
              <a:t>in that </a:t>
            </a:r>
            <a:r>
              <a:rPr lang="en-US" sz="2800" b="1" dirty="0"/>
              <a:t>place should be obtained from data provided at the time the template is rendered</a:t>
            </a:r>
            <a:r>
              <a:rPr lang="en-US" sz="2800" dirty="0"/>
              <a:t>.</a:t>
            </a:r>
          </a:p>
        </p:txBody>
      </p:sp>
      <p:sp>
        <p:nvSpPr>
          <p:cNvPr id="7" name="Rectangle 6"/>
          <p:cNvSpPr/>
          <p:nvPr/>
        </p:nvSpPr>
        <p:spPr>
          <a:xfrm>
            <a:off x="304800" y="3962400"/>
            <a:ext cx="8458200" cy="138499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pPr algn="just"/>
            <a:r>
              <a:rPr lang="en-US" sz="2800" b="1" dirty="0"/>
              <a:t>Jinja2 recognizes variables of any </a:t>
            </a:r>
            <a:r>
              <a:rPr lang="en-US" sz="2800" b="1" dirty="0" smtClean="0"/>
              <a:t>type string , no and </a:t>
            </a:r>
            <a:r>
              <a:rPr lang="en-US" sz="2800" b="1" dirty="0"/>
              <a:t>even complex types such as lists, dictionaries</a:t>
            </a:r>
            <a:r>
              <a:rPr lang="en-US" sz="2800" b="1" dirty="0" smtClean="0"/>
              <a:t>, and </a:t>
            </a:r>
            <a:r>
              <a:rPr lang="en-US" sz="2800" b="1" dirty="0"/>
              <a:t>objects.</a:t>
            </a:r>
          </a:p>
        </p:txBody>
      </p:sp>
      <p:sp>
        <p:nvSpPr>
          <p:cNvPr id="8" name="Rectangle 7"/>
          <p:cNvSpPr/>
          <p:nvPr/>
        </p:nvSpPr>
        <p:spPr>
          <a:xfrm>
            <a:off x="2438400" y="5562600"/>
            <a:ext cx="4038600" cy="646331"/>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a:spAutoFit/>
          </a:bodyPr>
          <a:lstStyle/>
          <a:p>
            <a:r>
              <a:rPr lang="en-US" sz="3600" dirty="0" err="1" smtClean="0"/>
              <a:t>Eg</a:t>
            </a:r>
            <a:r>
              <a:rPr lang="en-US" sz="3600" dirty="0" smtClean="0"/>
              <a:t>. </a:t>
            </a:r>
            <a:r>
              <a:rPr lang="en-US" sz="3600" b="1" dirty="0" smtClean="0">
                <a:solidFill>
                  <a:srgbClr val="FF0000"/>
                </a:solidFill>
              </a:rPr>
              <a:t>Hello</a:t>
            </a:r>
            <a:r>
              <a:rPr lang="en-US" sz="3600" b="1" dirty="0">
                <a:solidFill>
                  <a:srgbClr val="FF0000"/>
                </a:solidFill>
              </a:rPr>
              <a:t>, {{ </a:t>
            </a:r>
            <a:r>
              <a:rPr lang="en-US" sz="3600" b="1" dirty="0" smtClean="0">
                <a:solidFill>
                  <a:srgbClr val="FF0000"/>
                </a:solidFill>
              </a:rPr>
              <a:t>name </a:t>
            </a:r>
            <a:r>
              <a:rPr lang="en-US" sz="3600" b="1" dirty="0">
                <a:solidFill>
                  <a:srgbClr val="FF0000"/>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7200"/>
            <a:ext cx="6705600" cy="2246769"/>
          </a:xfrm>
          <a:prstGeom prst="rect">
            <a:avLst/>
          </a:prstGeom>
          <a:gradFill>
            <a:gsLst>
              <a:gs pos="0">
                <a:srgbClr val="5E9EFF">
                  <a:alpha val="0"/>
                </a:srgbClr>
              </a:gs>
              <a:gs pos="39999">
                <a:srgbClr val="85C2FF"/>
              </a:gs>
              <a:gs pos="70000">
                <a:srgbClr val="C4D6EB"/>
              </a:gs>
              <a:gs pos="100000">
                <a:srgbClr val="FFEBFA"/>
              </a:gs>
            </a:gsLst>
            <a:lin ang="5400000" scaled="0"/>
          </a:gradFill>
          <a:ln>
            <a:solidFill>
              <a:schemeClr val="accent1"/>
            </a:solidFill>
          </a:ln>
        </p:spPr>
        <p:txBody>
          <a:bodyPr wrap="square">
            <a:spAutoFit/>
          </a:bodyPr>
          <a:lstStyle/>
          <a:p>
            <a:r>
              <a:rPr lang="en-US" sz="2000" b="1" dirty="0" smtClean="0"/>
              <a:t>from flask import </a:t>
            </a:r>
            <a:r>
              <a:rPr lang="en-US" sz="2000" b="1" dirty="0" err="1" smtClean="0"/>
              <a:t>Flask,render_template</a:t>
            </a:r>
            <a:endParaRPr lang="en-US" sz="2000" b="1" dirty="0" smtClean="0"/>
          </a:p>
          <a:p>
            <a:endParaRPr lang="en-US" sz="2000" b="1" dirty="0" smtClean="0"/>
          </a:p>
          <a:p>
            <a:r>
              <a:rPr lang="en-US" sz="2000" b="1" dirty="0" smtClean="0"/>
              <a:t>app=Flask(__name__)</a:t>
            </a:r>
          </a:p>
          <a:p>
            <a:endParaRPr lang="en-US" sz="2000" b="1" dirty="0" smtClean="0"/>
          </a:p>
          <a:p>
            <a:r>
              <a:rPr lang="en-US" sz="2000" b="1" dirty="0" smtClean="0"/>
              <a:t>@</a:t>
            </a:r>
            <a:r>
              <a:rPr lang="en-US" sz="2000" b="1" dirty="0" err="1" smtClean="0"/>
              <a:t>app.route</a:t>
            </a:r>
            <a:r>
              <a:rPr lang="en-US" sz="2000" b="1" dirty="0" smtClean="0"/>
              <a:t>('/')</a:t>
            </a:r>
          </a:p>
          <a:p>
            <a:r>
              <a:rPr lang="en-US" sz="2000" b="1" dirty="0" smtClean="0"/>
              <a:t>def home():</a:t>
            </a:r>
          </a:p>
          <a:p>
            <a:r>
              <a:rPr lang="en-US" sz="2000" b="1" dirty="0" smtClean="0"/>
              <a:t>	return </a:t>
            </a:r>
            <a:r>
              <a:rPr lang="en-US" sz="2000" b="1" dirty="0" err="1" smtClean="0"/>
              <a:t>render_template</a:t>
            </a:r>
            <a:r>
              <a:rPr lang="en-US" sz="2000" b="1" dirty="0" smtClean="0"/>
              <a:t>("</a:t>
            </a:r>
            <a:r>
              <a:rPr lang="en-US" sz="2000" b="1" dirty="0" err="1" smtClean="0"/>
              <a:t>fifteen.html",name</a:t>
            </a:r>
            <a:r>
              <a:rPr lang="en-US" sz="2000" b="1" dirty="0" smtClean="0"/>
              <a:t>="</a:t>
            </a:r>
            <a:r>
              <a:rPr lang="en-US" sz="2000" b="1" dirty="0" err="1" smtClean="0"/>
              <a:t>abc</a:t>
            </a:r>
            <a:r>
              <a:rPr lang="en-US" sz="2000" b="1" dirty="0" smtClean="0"/>
              <a:t>")</a:t>
            </a:r>
            <a:endParaRPr lang="en-US" sz="2000" b="1" dirty="0"/>
          </a:p>
        </p:txBody>
      </p:sp>
      <p:sp>
        <p:nvSpPr>
          <p:cNvPr id="5" name="Rectangle 4"/>
          <p:cNvSpPr/>
          <p:nvPr/>
        </p:nvSpPr>
        <p:spPr>
          <a:xfrm>
            <a:off x="4191000" y="3581400"/>
            <a:ext cx="4572000" cy="2862322"/>
          </a:xfrm>
          <a:prstGeom prst="rect">
            <a:avLst/>
          </a:prstGeom>
          <a:gradFill>
            <a:gsLst>
              <a:gs pos="0">
                <a:srgbClr val="5E9EFF">
                  <a:alpha val="0"/>
                </a:srgbClr>
              </a:gs>
              <a:gs pos="39999">
                <a:srgbClr val="85C2FF"/>
              </a:gs>
              <a:gs pos="70000">
                <a:srgbClr val="C4D6EB"/>
              </a:gs>
              <a:gs pos="100000">
                <a:srgbClr val="FFEBFA"/>
              </a:gs>
            </a:gsLst>
            <a:lin ang="5400000" scaled="0"/>
          </a:gradFill>
          <a:ln>
            <a:solidFill>
              <a:schemeClr val="accent1"/>
            </a:solidFill>
          </a:ln>
        </p:spPr>
        <p:txBody>
          <a:bodyPr>
            <a:spAutoFit/>
          </a:bodyPr>
          <a:lstStyle/>
          <a:p>
            <a:r>
              <a:rPr lang="en-US" sz="2000" b="1" dirty="0" smtClean="0"/>
              <a:t>&lt;html&gt;</a:t>
            </a:r>
          </a:p>
          <a:p>
            <a:r>
              <a:rPr lang="en-US" sz="2000" b="1" dirty="0" smtClean="0"/>
              <a:t>   &lt;body&gt;</a:t>
            </a:r>
          </a:p>
          <a:p>
            <a:r>
              <a:rPr lang="en-US" sz="2000" b="1" dirty="0" smtClean="0"/>
              <a:t>   		 		</a:t>
            </a:r>
          </a:p>
          <a:p>
            <a:r>
              <a:rPr lang="en-US" sz="2000" b="1" dirty="0" smtClean="0"/>
              <a:t>      &lt;h1&gt;Login Name : {{name}}!&lt;/h1&gt;</a:t>
            </a:r>
          </a:p>
          <a:p>
            <a:r>
              <a:rPr lang="en-US" sz="2000" b="1" dirty="0" smtClean="0"/>
              <a:t>      {% set x=name %}</a:t>
            </a:r>
          </a:p>
          <a:p>
            <a:r>
              <a:rPr lang="en-US" sz="2000" b="1" dirty="0" smtClean="0"/>
              <a:t>      &lt;h2&gt;Login Name : {{x}} &lt;/h2&gt;</a:t>
            </a:r>
          </a:p>
          <a:p>
            <a:endParaRPr lang="en-US" sz="2000" b="1" dirty="0" smtClean="0"/>
          </a:p>
          <a:p>
            <a:r>
              <a:rPr lang="en-US" sz="2000" b="1" dirty="0" smtClean="0"/>
              <a:t>   &lt;/body&gt;</a:t>
            </a:r>
          </a:p>
          <a:p>
            <a:r>
              <a:rPr lang="en-US" sz="2000" b="1" dirty="0" smtClean="0"/>
              <a:t>&lt;/html&gt;</a:t>
            </a:r>
            <a:endParaRPr lang="en-US" sz="2000" b="1" dirty="0"/>
          </a:p>
        </p:txBody>
      </p:sp>
      <p:sp>
        <p:nvSpPr>
          <p:cNvPr id="7" name="Rectangle 6"/>
          <p:cNvSpPr/>
          <p:nvPr/>
        </p:nvSpPr>
        <p:spPr>
          <a:xfrm>
            <a:off x="381000" y="4343400"/>
            <a:ext cx="2819400" cy="1292662"/>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a:spAutoFit/>
          </a:bodyPr>
          <a:lstStyle/>
          <a:p>
            <a:r>
              <a:rPr lang="en-US" sz="2000" dirty="0" smtClean="0">
                <a:hlinkClick r:id="rId2"/>
              </a:rPr>
              <a:t>http://127.0.0.1:5000/</a:t>
            </a:r>
            <a:endParaRPr lang="en-US" sz="2000" dirty="0" smtClean="0"/>
          </a:p>
          <a:p>
            <a:r>
              <a:rPr lang="nl-NL" sz="2000" b="1" dirty="0"/>
              <a:t>Login Name : abc!</a:t>
            </a:r>
          </a:p>
          <a:p>
            <a:r>
              <a:rPr lang="nl-NL" sz="2000" b="1" dirty="0"/>
              <a:t>Login Name : abc</a:t>
            </a:r>
          </a:p>
          <a:p>
            <a:endParaRPr lang="en-US" dirty="0"/>
          </a:p>
        </p:txBody>
      </p:sp>
      <p:sp>
        <p:nvSpPr>
          <p:cNvPr id="8" name="Left Arrow 7"/>
          <p:cNvSpPr/>
          <p:nvPr/>
        </p:nvSpPr>
        <p:spPr>
          <a:xfrm>
            <a:off x="3276600" y="4876800"/>
            <a:ext cx="8382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876800" y="31242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153400" cy="2246769"/>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sz="2000" b="1" dirty="0" smtClean="0"/>
              <a:t>from flask import </a:t>
            </a:r>
            <a:r>
              <a:rPr lang="en-US" sz="2000" b="1" dirty="0" err="1" smtClean="0"/>
              <a:t>Flask,render_template</a:t>
            </a:r>
            <a:endParaRPr lang="en-US" sz="2000" b="1" dirty="0" smtClean="0"/>
          </a:p>
          <a:p>
            <a:endParaRPr lang="en-US" sz="2000" b="1" dirty="0" smtClean="0"/>
          </a:p>
          <a:p>
            <a:r>
              <a:rPr lang="en-US" sz="2000" b="1" dirty="0" smtClean="0"/>
              <a:t>app=Flask(__name__)</a:t>
            </a:r>
          </a:p>
          <a:p>
            <a:endParaRPr lang="en-US" sz="2000" b="1" dirty="0" smtClean="0"/>
          </a:p>
          <a:p>
            <a:r>
              <a:rPr lang="en-US" sz="2000" b="1" dirty="0" smtClean="0"/>
              <a:t>@</a:t>
            </a:r>
            <a:r>
              <a:rPr lang="en-US" sz="2000" b="1" dirty="0" err="1" smtClean="0"/>
              <a:t>app.route</a:t>
            </a:r>
            <a:r>
              <a:rPr lang="en-US" sz="2000" b="1" dirty="0" smtClean="0"/>
              <a:t>('/&lt;user&gt;')</a:t>
            </a:r>
          </a:p>
          <a:p>
            <a:r>
              <a:rPr lang="en-US" sz="2000" b="1" dirty="0" smtClean="0"/>
              <a:t>def home(user):</a:t>
            </a:r>
          </a:p>
          <a:p>
            <a:r>
              <a:rPr lang="en-US" sz="2000" b="1" dirty="0" smtClean="0"/>
              <a:t>	return </a:t>
            </a:r>
            <a:r>
              <a:rPr lang="en-US" sz="2000" b="1" dirty="0" err="1" smtClean="0"/>
              <a:t>render_template</a:t>
            </a:r>
            <a:r>
              <a:rPr lang="en-US" sz="2000" b="1" dirty="0" smtClean="0"/>
              <a:t>("</a:t>
            </a:r>
            <a:r>
              <a:rPr lang="en-US" sz="2000" b="1" dirty="0" err="1" smtClean="0"/>
              <a:t>fifteen.html",name</a:t>
            </a:r>
            <a:r>
              <a:rPr lang="en-US" sz="2000" b="1" dirty="0" smtClean="0"/>
              <a:t>=user)</a:t>
            </a:r>
            <a:endParaRPr lang="en-US" sz="2000" b="1" dirty="0"/>
          </a:p>
        </p:txBody>
      </p:sp>
      <p:sp>
        <p:nvSpPr>
          <p:cNvPr id="3" name="Rectangle 2"/>
          <p:cNvSpPr/>
          <p:nvPr/>
        </p:nvSpPr>
        <p:spPr>
          <a:xfrm>
            <a:off x="4267200" y="3581400"/>
            <a:ext cx="4572000" cy="2554545"/>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a:spAutoFit/>
          </a:bodyPr>
          <a:lstStyle/>
          <a:p>
            <a:r>
              <a:rPr lang="en-US" sz="2000" b="1" dirty="0" smtClean="0"/>
              <a:t>&lt;html&gt;</a:t>
            </a:r>
          </a:p>
          <a:p>
            <a:r>
              <a:rPr lang="en-US" sz="2000" b="1" dirty="0" smtClean="0"/>
              <a:t>   &lt;body&gt;</a:t>
            </a:r>
          </a:p>
          <a:p>
            <a:r>
              <a:rPr lang="en-US" sz="2000" b="1" dirty="0" smtClean="0"/>
              <a:t>   		 		</a:t>
            </a:r>
          </a:p>
          <a:p>
            <a:r>
              <a:rPr lang="en-US" sz="2000" b="1" dirty="0" smtClean="0"/>
              <a:t>      &lt;h1&gt;Login Name : {{name}}!&lt;/h1&gt;</a:t>
            </a:r>
          </a:p>
          <a:p>
            <a:r>
              <a:rPr lang="en-US" sz="2000" b="1" dirty="0" smtClean="0"/>
              <a:t>      {% set x=name %}</a:t>
            </a:r>
          </a:p>
          <a:p>
            <a:r>
              <a:rPr lang="en-US" sz="2000" b="1" dirty="0" smtClean="0"/>
              <a:t>      &lt;h2&gt;Login Name : {{x}} &lt;/h2&gt;</a:t>
            </a:r>
          </a:p>
          <a:p>
            <a:r>
              <a:rPr lang="en-US" sz="2000" b="1" dirty="0" smtClean="0"/>
              <a:t>   &lt;/body&gt;</a:t>
            </a:r>
          </a:p>
          <a:p>
            <a:r>
              <a:rPr lang="en-US" sz="2000" b="1" dirty="0" smtClean="0"/>
              <a:t>&lt;/html&gt;</a:t>
            </a:r>
            <a:endParaRPr lang="en-US" sz="2000" b="1" dirty="0"/>
          </a:p>
        </p:txBody>
      </p:sp>
      <p:sp>
        <p:nvSpPr>
          <p:cNvPr id="4" name="Rectangle 3"/>
          <p:cNvSpPr/>
          <p:nvPr/>
        </p:nvSpPr>
        <p:spPr>
          <a:xfrm>
            <a:off x="304800" y="4038600"/>
            <a:ext cx="3302892" cy="1292662"/>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none">
            <a:spAutoFit/>
          </a:bodyPr>
          <a:lstStyle/>
          <a:p>
            <a:r>
              <a:rPr lang="en-US" sz="2000" dirty="0" smtClean="0">
                <a:hlinkClick r:id="rId2"/>
              </a:rPr>
              <a:t>http://127.0.0.1:5000/RADHA</a:t>
            </a:r>
            <a:endParaRPr lang="en-US" sz="2000" dirty="0" smtClean="0"/>
          </a:p>
          <a:p>
            <a:r>
              <a:rPr lang="nl-NL" sz="2000" b="1" dirty="0"/>
              <a:t>Login Name : RADHA!</a:t>
            </a:r>
          </a:p>
          <a:p>
            <a:r>
              <a:rPr lang="nl-NL" sz="2000" b="1" dirty="0"/>
              <a:t>Login Name : RADHA</a:t>
            </a:r>
          </a:p>
          <a:p>
            <a:endParaRPr lang="en-US" dirty="0"/>
          </a:p>
        </p:txBody>
      </p:sp>
      <p:sp>
        <p:nvSpPr>
          <p:cNvPr id="5" name="Down Arrow 4"/>
          <p:cNvSpPr/>
          <p:nvPr/>
        </p:nvSpPr>
        <p:spPr>
          <a:xfrm>
            <a:off x="4876800" y="2667000"/>
            <a:ext cx="3810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3657600" y="4572000"/>
            <a:ext cx="5334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4800600" cy="2554545"/>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sz="2000" b="1" dirty="0" smtClean="0"/>
              <a:t>from flask import </a:t>
            </a:r>
            <a:r>
              <a:rPr lang="en-US" sz="2000" b="1" dirty="0" err="1" smtClean="0"/>
              <a:t>Flask,render_template</a:t>
            </a:r>
            <a:endParaRPr lang="en-US" sz="2000" b="1" dirty="0" smtClean="0"/>
          </a:p>
          <a:p>
            <a:endParaRPr lang="en-US" sz="2000" b="1" dirty="0" smtClean="0"/>
          </a:p>
          <a:p>
            <a:r>
              <a:rPr lang="en-US" sz="2000" b="1" dirty="0" smtClean="0"/>
              <a:t>app=Flask(__name__)</a:t>
            </a:r>
          </a:p>
          <a:p>
            <a:endParaRPr lang="en-US" sz="2000" b="1" dirty="0" smtClean="0"/>
          </a:p>
          <a:p>
            <a:r>
              <a:rPr lang="en-US" sz="2000" b="1" dirty="0" smtClean="0"/>
              <a:t>@</a:t>
            </a:r>
            <a:r>
              <a:rPr lang="en-US" sz="2000" b="1" dirty="0" err="1" smtClean="0"/>
              <a:t>app.route</a:t>
            </a:r>
            <a:r>
              <a:rPr lang="en-US" sz="2000" b="1" dirty="0" smtClean="0"/>
              <a:t>('/')</a:t>
            </a:r>
          </a:p>
          <a:p>
            <a:r>
              <a:rPr lang="en-US" sz="2000" b="1" dirty="0" smtClean="0"/>
              <a:t>def home():</a:t>
            </a:r>
          </a:p>
          <a:p>
            <a:r>
              <a:rPr lang="en-US" sz="2000" b="1" dirty="0" smtClean="0"/>
              <a:t>	return </a:t>
            </a:r>
            <a:r>
              <a:rPr lang="en-US" sz="2000" b="1" dirty="0" err="1" smtClean="0"/>
              <a:t>render_template</a:t>
            </a:r>
            <a:r>
              <a:rPr lang="en-US" sz="2000" b="1" dirty="0" smtClean="0"/>
              <a:t>("</a:t>
            </a:r>
            <a:r>
              <a:rPr lang="en-US" sz="2000" b="1" dirty="0" err="1" smtClean="0"/>
              <a:t>seventeen.html",no</a:t>
            </a:r>
            <a:r>
              <a:rPr lang="en-US" sz="2000" b="1" dirty="0" smtClean="0"/>
              <a:t>=10)</a:t>
            </a:r>
            <a:endParaRPr lang="en-US" sz="2000" b="1" dirty="0"/>
          </a:p>
        </p:txBody>
      </p:sp>
      <p:sp>
        <p:nvSpPr>
          <p:cNvPr id="3" name="Rectangle 2"/>
          <p:cNvSpPr/>
          <p:nvPr/>
        </p:nvSpPr>
        <p:spPr>
          <a:xfrm>
            <a:off x="5486400" y="2133600"/>
            <a:ext cx="3429000" cy="4401205"/>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sz="2000" b="1" dirty="0" smtClean="0"/>
              <a:t>&lt;html&gt;</a:t>
            </a:r>
          </a:p>
          <a:p>
            <a:r>
              <a:rPr lang="en-US" sz="2000" b="1" dirty="0" smtClean="0"/>
              <a:t>   &lt;body&gt;</a:t>
            </a:r>
          </a:p>
          <a:p>
            <a:r>
              <a:rPr lang="en-US" sz="2000" b="1" dirty="0" smtClean="0"/>
              <a:t>   		 		</a:t>
            </a:r>
          </a:p>
          <a:p>
            <a:r>
              <a:rPr lang="en-US" sz="2000" b="1" dirty="0" smtClean="0"/>
              <a:t>      &lt;h1&gt;No:= {{no}}!&lt;/h1&gt;</a:t>
            </a:r>
          </a:p>
          <a:p>
            <a:r>
              <a:rPr lang="en-US" sz="2000" b="1" dirty="0" smtClean="0"/>
              <a:t>      {% set x=no %}</a:t>
            </a:r>
          </a:p>
          <a:p>
            <a:r>
              <a:rPr lang="en-US" sz="2000" b="1" dirty="0" smtClean="0"/>
              <a:t>      {{x}}</a:t>
            </a:r>
          </a:p>
          <a:p>
            <a:r>
              <a:rPr lang="en-US" sz="2000" b="1" dirty="0" smtClean="0"/>
              <a:t>      {{x+1}}</a:t>
            </a:r>
          </a:p>
          <a:p>
            <a:r>
              <a:rPr lang="en-US" sz="2000" b="1" dirty="0" smtClean="0"/>
              <a:t>      {{x+2}}</a:t>
            </a:r>
          </a:p>
          <a:p>
            <a:r>
              <a:rPr lang="en-US" sz="2000" b="1" dirty="0" smtClean="0"/>
              <a:t>      {{x+3}}</a:t>
            </a:r>
          </a:p>
          <a:p>
            <a:r>
              <a:rPr lang="en-US" sz="2000" b="1" dirty="0" smtClean="0"/>
              <a:t>      {{x+4}}</a:t>
            </a:r>
          </a:p>
          <a:p>
            <a:r>
              <a:rPr lang="en-US" sz="2000" b="1" dirty="0" smtClean="0"/>
              <a:t>      </a:t>
            </a:r>
          </a:p>
          <a:p>
            <a:r>
              <a:rPr lang="en-US" sz="2000" b="1" dirty="0" smtClean="0"/>
              <a:t>   &lt;/body&gt;</a:t>
            </a:r>
          </a:p>
          <a:p>
            <a:r>
              <a:rPr lang="en-US" sz="2000" b="1" dirty="0" smtClean="0"/>
              <a:t>&lt;/html&gt;</a:t>
            </a:r>
            <a:endParaRPr lang="en-US" sz="2000" b="1" dirty="0"/>
          </a:p>
        </p:txBody>
      </p:sp>
      <p:sp>
        <p:nvSpPr>
          <p:cNvPr id="4" name="Rectangle 3"/>
          <p:cNvSpPr/>
          <p:nvPr/>
        </p:nvSpPr>
        <p:spPr>
          <a:xfrm>
            <a:off x="685800" y="4648200"/>
            <a:ext cx="3588290" cy="1384995"/>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none">
            <a:spAutoFit/>
          </a:bodyPr>
          <a:lstStyle/>
          <a:p>
            <a:r>
              <a:rPr lang="en-US" sz="2800" b="1" dirty="0" smtClean="0">
                <a:hlinkClick r:id="rId2"/>
              </a:rPr>
              <a:t>http://127.0.0.1:5000/</a:t>
            </a:r>
            <a:endParaRPr lang="en-US" sz="2800" b="1" dirty="0" smtClean="0"/>
          </a:p>
          <a:p>
            <a:r>
              <a:rPr lang="en-US" sz="2800" b="1" dirty="0"/>
              <a:t>No:= 10!</a:t>
            </a:r>
          </a:p>
          <a:p>
            <a:r>
              <a:rPr lang="en-US" sz="2800" b="1" dirty="0"/>
              <a:t>10 11 12 13 14</a:t>
            </a:r>
          </a:p>
        </p:txBody>
      </p:sp>
      <p:sp>
        <p:nvSpPr>
          <p:cNvPr id="5" name="TextBox 4"/>
          <p:cNvSpPr txBox="1"/>
          <p:nvPr/>
        </p:nvSpPr>
        <p:spPr>
          <a:xfrm>
            <a:off x="381000" y="381000"/>
            <a:ext cx="8382000" cy="461665"/>
          </a:xfrm>
          <a:prstGeom prst="rect">
            <a:avLst/>
          </a:prstGeom>
          <a:solidFill>
            <a:schemeClr val="accent6">
              <a:lumMod val="40000"/>
              <a:lumOff val="60000"/>
            </a:schemeClr>
          </a:solidFill>
          <a:ln>
            <a:solidFill>
              <a:schemeClr val="accent1"/>
            </a:solidFill>
          </a:ln>
        </p:spPr>
        <p:txBody>
          <a:bodyPr wrap="square" rtlCol="0">
            <a:spAutoFit/>
          </a:bodyPr>
          <a:lstStyle/>
          <a:p>
            <a:r>
              <a:rPr lang="en-US" sz="2400" b="1" dirty="0" smtClean="0"/>
              <a:t>Using Number in variable</a:t>
            </a:r>
            <a:endParaRPr lang="en-US" sz="2400" b="1" dirty="0"/>
          </a:p>
        </p:txBody>
      </p:sp>
      <p:sp>
        <p:nvSpPr>
          <p:cNvPr id="6" name="Right Arrow 5"/>
          <p:cNvSpPr/>
          <p:nvPr/>
        </p:nvSpPr>
        <p:spPr>
          <a:xfrm>
            <a:off x="5181600" y="2590800"/>
            <a:ext cx="228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4343400" y="51054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5791200" cy="2554545"/>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sz="2000" b="1" dirty="0" smtClean="0"/>
              <a:t>from flask import </a:t>
            </a:r>
            <a:r>
              <a:rPr lang="en-US" sz="2000" b="1" dirty="0" err="1" smtClean="0"/>
              <a:t>Flask,render_template</a:t>
            </a:r>
            <a:endParaRPr lang="en-US" sz="2000" b="1" dirty="0" smtClean="0"/>
          </a:p>
          <a:p>
            <a:endParaRPr lang="en-US" sz="2000" b="1" dirty="0" smtClean="0"/>
          </a:p>
          <a:p>
            <a:r>
              <a:rPr lang="en-US" sz="2000" b="1" dirty="0" smtClean="0"/>
              <a:t>app=Flask(__name__)</a:t>
            </a:r>
          </a:p>
          <a:p>
            <a:endParaRPr lang="en-US" sz="2000" b="1" dirty="0" smtClean="0"/>
          </a:p>
          <a:p>
            <a:r>
              <a:rPr lang="en-US" sz="2000" b="1" dirty="0" smtClean="0"/>
              <a:t>@</a:t>
            </a:r>
            <a:r>
              <a:rPr lang="en-US" sz="2000" b="1" dirty="0" err="1" smtClean="0"/>
              <a:t>app.route</a:t>
            </a:r>
            <a:r>
              <a:rPr lang="en-US" sz="2000" b="1" dirty="0" smtClean="0"/>
              <a:t>('/')</a:t>
            </a:r>
          </a:p>
          <a:p>
            <a:r>
              <a:rPr lang="en-US" sz="2000" b="1" dirty="0" smtClean="0"/>
              <a:t>def home():</a:t>
            </a:r>
          </a:p>
          <a:p>
            <a:r>
              <a:rPr lang="en-US" sz="2000" b="1" dirty="0" smtClean="0"/>
              <a:t>	return </a:t>
            </a:r>
            <a:r>
              <a:rPr lang="en-US" sz="2000" b="1" dirty="0" err="1" smtClean="0"/>
              <a:t>render_template</a:t>
            </a:r>
            <a:r>
              <a:rPr lang="en-US" sz="2000" b="1" dirty="0" smtClean="0"/>
              <a:t>("</a:t>
            </a:r>
            <a:r>
              <a:rPr lang="en-US" sz="2000" b="1" dirty="0" err="1" smtClean="0"/>
              <a:t>eighteen.html",Mylist</a:t>
            </a:r>
            <a:r>
              <a:rPr lang="en-US" sz="2000" b="1" dirty="0" smtClean="0"/>
              <a:t>=[1,2,3,4,5])</a:t>
            </a:r>
            <a:endParaRPr lang="en-US" sz="2000" b="1" dirty="0"/>
          </a:p>
        </p:txBody>
      </p:sp>
      <p:sp>
        <p:nvSpPr>
          <p:cNvPr id="3" name="Rectangle 2"/>
          <p:cNvSpPr/>
          <p:nvPr/>
        </p:nvSpPr>
        <p:spPr>
          <a:xfrm>
            <a:off x="4191000" y="4038600"/>
            <a:ext cx="4572000" cy="2554545"/>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a:spAutoFit/>
          </a:bodyPr>
          <a:lstStyle/>
          <a:p>
            <a:r>
              <a:rPr lang="en-US" sz="2000" b="1" dirty="0" smtClean="0"/>
              <a:t>&lt;html&gt;</a:t>
            </a:r>
          </a:p>
          <a:p>
            <a:r>
              <a:rPr lang="en-US" sz="2000" b="1" dirty="0" smtClean="0"/>
              <a:t>   &lt;body&gt;</a:t>
            </a:r>
          </a:p>
          <a:p>
            <a:r>
              <a:rPr lang="en-US" sz="2000" b="1" dirty="0" smtClean="0"/>
              <a:t>   		 		</a:t>
            </a:r>
          </a:p>
          <a:p>
            <a:r>
              <a:rPr lang="en-US" sz="2000" b="1" dirty="0" smtClean="0"/>
              <a:t>      &lt;h1&gt;LIST = {{</a:t>
            </a:r>
            <a:r>
              <a:rPr lang="en-US" sz="2000" b="1" dirty="0" err="1" smtClean="0"/>
              <a:t>Mylist</a:t>
            </a:r>
            <a:r>
              <a:rPr lang="en-US" sz="2000" b="1" dirty="0" smtClean="0"/>
              <a:t>}}&lt;/h1&gt;&lt;</a:t>
            </a:r>
            <a:r>
              <a:rPr lang="en-US" sz="2000" b="1" dirty="0" err="1" smtClean="0"/>
              <a:t>br</a:t>
            </a:r>
            <a:r>
              <a:rPr lang="en-US" sz="2000" b="1" dirty="0" smtClean="0"/>
              <a:t>&gt;</a:t>
            </a:r>
          </a:p>
          <a:p>
            <a:r>
              <a:rPr lang="en-US" sz="2000" b="1" dirty="0" smtClean="0"/>
              <a:t>      &lt;h2&gt;3rd Element = {{</a:t>
            </a:r>
            <a:r>
              <a:rPr lang="en-US" sz="2000" b="1" dirty="0" err="1" smtClean="0"/>
              <a:t>Mylist</a:t>
            </a:r>
            <a:r>
              <a:rPr lang="en-US" sz="2000" b="1" dirty="0" smtClean="0"/>
              <a:t>[3]}}</a:t>
            </a:r>
          </a:p>
          <a:p>
            <a:r>
              <a:rPr lang="en-US" sz="2000" b="1" dirty="0" smtClean="0"/>
              <a:t>      </a:t>
            </a:r>
          </a:p>
          <a:p>
            <a:r>
              <a:rPr lang="en-US" sz="2000" b="1" dirty="0" smtClean="0"/>
              <a:t>   &lt;/body&gt;</a:t>
            </a:r>
          </a:p>
          <a:p>
            <a:r>
              <a:rPr lang="en-US" sz="2000" b="1" dirty="0" smtClean="0"/>
              <a:t>&lt;/html&gt;</a:t>
            </a:r>
            <a:endParaRPr lang="en-US" sz="2000" b="1" dirty="0"/>
          </a:p>
        </p:txBody>
      </p:sp>
      <p:sp>
        <p:nvSpPr>
          <p:cNvPr id="4" name="Rectangle 3"/>
          <p:cNvSpPr/>
          <p:nvPr/>
        </p:nvSpPr>
        <p:spPr>
          <a:xfrm>
            <a:off x="457200" y="4191000"/>
            <a:ext cx="2819400" cy="1477328"/>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square">
            <a:spAutoFit/>
          </a:bodyPr>
          <a:lstStyle/>
          <a:p>
            <a:r>
              <a:rPr lang="en-US" b="1" dirty="0" smtClean="0">
                <a:hlinkClick r:id="rId2"/>
              </a:rPr>
              <a:t>http://127.0.0.1:5000/</a:t>
            </a:r>
            <a:endParaRPr lang="en-US" b="1" dirty="0" smtClean="0"/>
          </a:p>
          <a:p>
            <a:r>
              <a:rPr lang="nn-NO" b="1" dirty="0"/>
              <a:t>LIST = [1, 2, 3, 4, 5]</a:t>
            </a:r>
          </a:p>
          <a:p>
            <a:r>
              <a:rPr lang="nn-NO" b="1" dirty="0" smtClean="0"/>
              <a:t/>
            </a:r>
            <a:br>
              <a:rPr lang="nn-NO" b="1" dirty="0" smtClean="0"/>
            </a:br>
            <a:r>
              <a:rPr lang="nn-NO" b="1" dirty="0"/>
              <a:t>3rd Element = 4</a:t>
            </a:r>
          </a:p>
          <a:p>
            <a:endParaRPr lang="en-US" dirty="0"/>
          </a:p>
        </p:txBody>
      </p:sp>
      <p:sp>
        <p:nvSpPr>
          <p:cNvPr id="5" name="TextBox 4"/>
          <p:cNvSpPr txBox="1"/>
          <p:nvPr/>
        </p:nvSpPr>
        <p:spPr>
          <a:xfrm>
            <a:off x="381000" y="228600"/>
            <a:ext cx="8382000" cy="461665"/>
          </a:xfrm>
          <a:prstGeom prst="rect">
            <a:avLst/>
          </a:prstGeom>
          <a:solidFill>
            <a:schemeClr val="accent6">
              <a:lumMod val="40000"/>
              <a:lumOff val="60000"/>
            </a:schemeClr>
          </a:solidFill>
          <a:ln>
            <a:solidFill>
              <a:schemeClr val="accent1"/>
            </a:solidFill>
          </a:ln>
        </p:spPr>
        <p:txBody>
          <a:bodyPr wrap="square" rtlCol="0">
            <a:spAutoFit/>
          </a:bodyPr>
          <a:lstStyle/>
          <a:p>
            <a:r>
              <a:rPr lang="en-US" sz="2400" b="1" dirty="0" smtClean="0"/>
              <a:t>Using List in variable</a:t>
            </a:r>
            <a:endParaRPr lang="en-US" sz="2400" b="1" dirty="0"/>
          </a:p>
        </p:txBody>
      </p:sp>
      <p:sp>
        <p:nvSpPr>
          <p:cNvPr id="6" name="Down Arrow 5"/>
          <p:cNvSpPr/>
          <p:nvPr/>
        </p:nvSpPr>
        <p:spPr>
          <a:xfrm>
            <a:off x="4876800" y="36576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3352800" y="4724400"/>
            <a:ext cx="7620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819400"/>
            <a:ext cx="7162800" cy="646331"/>
          </a:xfrm>
          <a:prstGeom prst="rect">
            <a:avLst/>
          </a:prstGeom>
          <a:noFill/>
        </p:spPr>
        <p:txBody>
          <a:bodyPr wrap="square" rtlCol="0">
            <a:spAutoFit/>
          </a:bodyPr>
          <a:lstStyle/>
          <a:p>
            <a:r>
              <a:rPr lang="en-US" sz="3600" b="1" dirty="0" smtClean="0">
                <a:latin typeface="Comic Sans MS" pitchFamily="66" charset="0"/>
              </a:rPr>
              <a:t>Continue to Coding….</a:t>
            </a:r>
            <a:endParaRPr lang="en-US" sz="3600" b="1"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325</Words>
  <Application>Microsoft Office PowerPoint</Application>
  <PresentationFormat>On-screen Show (4:3)</PresentationFormat>
  <Paragraphs>96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15</cp:revision>
  <dcterms:created xsi:type="dcterms:W3CDTF">2020-09-16T06:58:59Z</dcterms:created>
  <dcterms:modified xsi:type="dcterms:W3CDTF">2020-09-16T09:21:27Z</dcterms:modified>
</cp:coreProperties>
</file>