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69" d="100"/>
          <a:sy n="69" d="100"/>
        </p:scale>
        <p:origin x="6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03AFC-E174-4591-A78D-B69E201B9F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6E86B0F-A9AA-4B07-A56C-8E3B0BC999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1EE1D64-629A-4B8B-8883-1AEF54B38A53}"/>
              </a:ext>
            </a:extLst>
          </p:cNvPr>
          <p:cNvSpPr>
            <a:spLocks noGrp="1"/>
          </p:cNvSpPr>
          <p:nvPr>
            <p:ph type="dt" sz="half" idx="10"/>
          </p:nvPr>
        </p:nvSpPr>
        <p:spPr/>
        <p:txBody>
          <a:bodyPr/>
          <a:lstStyle/>
          <a:p>
            <a:fld id="{5088708E-D938-40FF-BF47-5157F1A5874F}" type="datetimeFigureOut">
              <a:rPr lang="en-IN" smtClean="0"/>
              <a:t>30-12-2020</a:t>
            </a:fld>
            <a:endParaRPr lang="en-IN"/>
          </a:p>
        </p:txBody>
      </p:sp>
      <p:sp>
        <p:nvSpPr>
          <p:cNvPr id="5" name="Footer Placeholder 4">
            <a:extLst>
              <a:ext uri="{FF2B5EF4-FFF2-40B4-BE49-F238E27FC236}">
                <a16:creationId xmlns:a16="http://schemas.microsoft.com/office/drawing/2014/main" id="{355E2F2D-C14E-412B-BC73-CF54B0F2227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E2411E1-3991-48FC-98EA-409ACE12B5BA}"/>
              </a:ext>
            </a:extLst>
          </p:cNvPr>
          <p:cNvSpPr>
            <a:spLocks noGrp="1"/>
          </p:cNvSpPr>
          <p:nvPr>
            <p:ph type="sldNum" sz="quarter" idx="12"/>
          </p:nvPr>
        </p:nvSpPr>
        <p:spPr/>
        <p:txBody>
          <a:bodyPr/>
          <a:lstStyle/>
          <a:p>
            <a:fld id="{C1F2E8AE-F13E-422F-8F71-B9782DF79CF6}" type="slidenum">
              <a:rPr lang="en-IN" smtClean="0"/>
              <a:t>‹#›</a:t>
            </a:fld>
            <a:endParaRPr lang="en-IN"/>
          </a:p>
        </p:txBody>
      </p:sp>
    </p:spTree>
    <p:extLst>
      <p:ext uri="{BB962C8B-B14F-4D97-AF65-F5344CB8AC3E}">
        <p14:creationId xmlns:p14="http://schemas.microsoft.com/office/powerpoint/2010/main" val="66459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42FCF-CADA-4E21-9A74-66BA83EA585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5C4EF0C-6B20-4EFB-BECF-3D325BDE26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C6B8FD7-978A-4EAA-906A-D8FD87734B12}"/>
              </a:ext>
            </a:extLst>
          </p:cNvPr>
          <p:cNvSpPr>
            <a:spLocks noGrp="1"/>
          </p:cNvSpPr>
          <p:nvPr>
            <p:ph type="dt" sz="half" idx="10"/>
          </p:nvPr>
        </p:nvSpPr>
        <p:spPr/>
        <p:txBody>
          <a:bodyPr/>
          <a:lstStyle/>
          <a:p>
            <a:fld id="{5088708E-D938-40FF-BF47-5157F1A5874F}" type="datetimeFigureOut">
              <a:rPr lang="en-IN" smtClean="0"/>
              <a:t>30-12-2020</a:t>
            </a:fld>
            <a:endParaRPr lang="en-IN"/>
          </a:p>
        </p:txBody>
      </p:sp>
      <p:sp>
        <p:nvSpPr>
          <p:cNvPr id="5" name="Footer Placeholder 4">
            <a:extLst>
              <a:ext uri="{FF2B5EF4-FFF2-40B4-BE49-F238E27FC236}">
                <a16:creationId xmlns:a16="http://schemas.microsoft.com/office/drawing/2014/main" id="{7E7C0305-C236-4DD7-89F6-5EFA47DC26D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AEB9AB0-397E-4D2A-98B4-96217BA0F3AB}"/>
              </a:ext>
            </a:extLst>
          </p:cNvPr>
          <p:cNvSpPr>
            <a:spLocks noGrp="1"/>
          </p:cNvSpPr>
          <p:nvPr>
            <p:ph type="sldNum" sz="quarter" idx="12"/>
          </p:nvPr>
        </p:nvSpPr>
        <p:spPr/>
        <p:txBody>
          <a:bodyPr/>
          <a:lstStyle/>
          <a:p>
            <a:fld id="{C1F2E8AE-F13E-422F-8F71-B9782DF79CF6}" type="slidenum">
              <a:rPr lang="en-IN" smtClean="0"/>
              <a:t>‹#›</a:t>
            </a:fld>
            <a:endParaRPr lang="en-IN"/>
          </a:p>
        </p:txBody>
      </p:sp>
    </p:spTree>
    <p:extLst>
      <p:ext uri="{BB962C8B-B14F-4D97-AF65-F5344CB8AC3E}">
        <p14:creationId xmlns:p14="http://schemas.microsoft.com/office/powerpoint/2010/main" val="2098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12DE03-2866-4336-AE74-5628F07DE5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696147C-7209-4A59-B299-80AE5B3978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3EE5156-04F3-4D62-BEBF-EDDF92C4D412}"/>
              </a:ext>
            </a:extLst>
          </p:cNvPr>
          <p:cNvSpPr>
            <a:spLocks noGrp="1"/>
          </p:cNvSpPr>
          <p:nvPr>
            <p:ph type="dt" sz="half" idx="10"/>
          </p:nvPr>
        </p:nvSpPr>
        <p:spPr/>
        <p:txBody>
          <a:bodyPr/>
          <a:lstStyle/>
          <a:p>
            <a:fld id="{5088708E-D938-40FF-BF47-5157F1A5874F}" type="datetimeFigureOut">
              <a:rPr lang="en-IN" smtClean="0"/>
              <a:t>30-12-2020</a:t>
            </a:fld>
            <a:endParaRPr lang="en-IN"/>
          </a:p>
        </p:txBody>
      </p:sp>
      <p:sp>
        <p:nvSpPr>
          <p:cNvPr id="5" name="Footer Placeholder 4">
            <a:extLst>
              <a:ext uri="{FF2B5EF4-FFF2-40B4-BE49-F238E27FC236}">
                <a16:creationId xmlns:a16="http://schemas.microsoft.com/office/drawing/2014/main" id="{3D4E414F-FB33-49EB-8F0E-F62A092FAA4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392092C-4901-4606-8B58-67C79632915A}"/>
              </a:ext>
            </a:extLst>
          </p:cNvPr>
          <p:cNvSpPr>
            <a:spLocks noGrp="1"/>
          </p:cNvSpPr>
          <p:nvPr>
            <p:ph type="sldNum" sz="quarter" idx="12"/>
          </p:nvPr>
        </p:nvSpPr>
        <p:spPr/>
        <p:txBody>
          <a:bodyPr/>
          <a:lstStyle/>
          <a:p>
            <a:fld id="{C1F2E8AE-F13E-422F-8F71-B9782DF79CF6}" type="slidenum">
              <a:rPr lang="en-IN" smtClean="0"/>
              <a:t>‹#›</a:t>
            </a:fld>
            <a:endParaRPr lang="en-IN"/>
          </a:p>
        </p:txBody>
      </p:sp>
    </p:spTree>
    <p:extLst>
      <p:ext uri="{BB962C8B-B14F-4D97-AF65-F5344CB8AC3E}">
        <p14:creationId xmlns:p14="http://schemas.microsoft.com/office/powerpoint/2010/main" val="3890858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42D19-DFFD-4972-BB74-2B5EB6149BF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2EDCF41-7E00-41EB-87FF-27B934EDC6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C9FD727-DEB3-40A1-916E-5AD54DC03E3E}"/>
              </a:ext>
            </a:extLst>
          </p:cNvPr>
          <p:cNvSpPr>
            <a:spLocks noGrp="1"/>
          </p:cNvSpPr>
          <p:nvPr>
            <p:ph type="dt" sz="half" idx="10"/>
          </p:nvPr>
        </p:nvSpPr>
        <p:spPr/>
        <p:txBody>
          <a:bodyPr/>
          <a:lstStyle/>
          <a:p>
            <a:fld id="{5088708E-D938-40FF-BF47-5157F1A5874F}" type="datetimeFigureOut">
              <a:rPr lang="en-IN" smtClean="0"/>
              <a:t>30-12-2020</a:t>
            </a:fld>
            <a:endParaRPr lang="en-IN"/>
          </a:p>
        </p:txBody>
      </p:sp>
      <p:sp>
        <p:nvSpPr>
          <p:cNvPr id="5" name="Footer Placeholder 4">
            <a:extLst>
              <a:ext uri="{FF2B5EF4-FFF2-40B4-BE49-F238E27FC236}">
                <a16:creationId xmlns:a16="http://schemas.microsoft.com/office/drawing/2014/main" id="{82BAA28A-E61C-436D-86CA-C7CFA1E2D6E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96BF872-A0BC-48BD-BF3E-A97BC6DC0F84}"/>
              </a:ext>
            </a:extLst>
          </p:cNvPr>
          <p:cNvSpPr>
            <a:spLocks noGrp="1"/>
          </p:cNvSpPr>
          <p:nvPr>
            <p:ph type="sldNum" sz="quarter" idx="12"/>
          </p:nvPr>
        </p:nvSpPr>
        <p:spPr/>
        <p:txBody>
          <a:bodyPr/>
          <a:lstStyle/>
          <a:p>
            <a:fld id="{C1F2E8AE-F13E-422F-8F71-B9782DF79CF6}" type="slidenum">
              <a:rPr lang="en-IN" smtClean="0"/>
              <a:t>‹#›</a:t>
            </a:fld>
            <a:endParaRPr lang="en-IN"/>
          </a:p>
        </p:txBody>
      </p:sp>
    </p:spTree>
    <p:extLst>
      <p:ext uri="{BB962C8B-B14F-4D97-AF65-F5344CB8AC3E}">
        <p14:creationId xmlns:p14="http://schemas.microsoft.com/office/powerpoint/2010/main" val="773319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02E88-21FC-4C2B-A002-F4E2E31A0D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22C1AE4-A78E-4FB7-BF9E-6885E76AD9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051695-5124-40CA-8193-C8AE0CEE848C}"/>
              </a:ext>
            </a:extLst>
          </p:cNvPr>
          <p:cNvSpPr>
            <a:spLocks noGrp="1"/>
          </p:cNvSpPr>
          <p:nvPr>
            <p:ph type="dt" sz="half" idx="10"/>
          </p:nvPr>
        </p:nvSpPr>
        <p:spPr/>
        <p:txBody>
          <a:bodyPr/>
          <a:lstStyle/>
          <a:p>
            <a:fld id="{5088708E-D938-40FF-BF47-5157F1A5874F}" type="datetimeFigureOut">
              <a:rPr lang="en-IN" smtClean="0"/>
              <a:t>30-12-2020</a:t>
            </a:fld>
            <a:endParaRPr lang="en-IN"/>
          </a:p>
        </p:txBody>
      </p:sp>
      <p:sp>
        <p:nvSpPr>
          <p:cNvPr id="5" name="Footer Placeholder 4">
            <a:extLst>
              <a:ext uri="{FF2B5EF4-FFF2-40B4-BE49-F238E27FC236}">
                <a16:creationId xmlns:a16="http://schemas.microsoft.com/office/drawing/2014/main" id="{27D5B986-8E77-42E7-AEA7-B812D784F0D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463F705-681F-4853-8A8C-8B0825058E11}"/>
              </a:ext>
            </a:extLst>
          </p:cNvPr>
          <p:cNvSpPr>
            <a:spLocks noGrp="1"/>
          </p:cNvSpPr>
          <p:nvPr>
            <p:ph type="sldNum" sz="quarter" idx="12"/>
          </p:nvPr>
        </p:nvSpPr>
        <p:spPr/>
        <p:txBody>
          <a:bodyPr/>
          <a:lstStyle/>
          <a:p>
            <a:fld id="{C1F2E8AE-F13E-422F-8F71-B9782DF79CF6}" type="slidenum">
              <a:rPr lang="en-IN" smtClean="0"/>
              <a:t>‹#›</a:t>
            </a:fld>
            <a:endParaRPr lang="en-IN"/>
          </a:p>
        </p:txBody>
      </p:sp>
    </p:spTree>
    <p:extLst>
      <p:ext uri="{BB962C8B-B14F-4D97-AF65-F5344CB8AC3E}">
        <p14:creationId xmlns:p14="http://schemas.microsoft.com/office/powerpoint/2010/main" val="3313968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8944E-1D58-4CDB-A282-E7A95FFB8A5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B16BA67-D0A7-4FA1-A5DA-377D2176ED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F1C4088-1B7E-428E-8C34-DE00241292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2C3790D-5EEA-40DF-8F75-D0B72F03FDD8}"/>
              </a:ext>
            </a:extLst>
          </p:cNvPr>
          <p:cNvSpPr>
            <a:spLocks noGrp="1"/>
          </p:cNvSpPr>
          <p:nvPr>
            <p:ph type="dt" sz="half" idx="10"/>
          </p:nvPr>
        </p:nvSpPr>
        <p:spPr/>
        <p:txBody>
          <a:bodyPr/>
          <a:lstStyle/>
          <a:p>
            <a:fld id="{5088708E-D938-40FF-BF47-5157F1A5874F}" type="datetimeFigureOut">
              <a:rPr lang="en-IN" smtClean="0"/>
              <a:t>30-12-2020</a:t>
            </a:fld>
            <a:endParaRPr lang="en-IN"/>
          </a:p>
        </p:txBody>
      </p:sp>
      <p:sp>
        <p:nvSpPr>
          <p:cNvPr id="6" name="Footer Placeholder 5">
            <a:extLst>
              <a:ext uri="{FF2B5EF4-FFF2-40B4-BE49-F238E27FC236}">
                <a16:creationId xmlns:a16="http://schemas.microsoft.com/office/drawing/2014/main" id="{54AF6D3B-80C8-40A4-A87E-900D1D4FD28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C0FFDCF-AE74-4E0E-B17D-114F082E0AE2}"/>
              </a:ext>
            </a:extLst>
          </p:cNvPr>
          <p:cNvSpPr>
            <a:spLocks noGrp="1"/>
          </p:cNvSpPr>
          <p:nvPr>
            <p:ph type="sldNum" sz="quarter" idx="12"/>
          </p:nvPr>
        </p:nvSpPr>
        <p:spPr/>
        <p:txBody>
          <a:bodyPr/>
          <a:lstStyle/>
          <a:p>
            <a:fld id="{C1F2E8AE-F13E-422F-8F71-B9782DF79CF6}" type="slidenum">
              <a:rPr lang="en-IN" smtClean="0"/>
              <a:t>‹#›</a:t>
            </a:fld>
            <a:endParaRPr lang="en-IN"/>
          </a:p>
        </p:txBody>
      </p:sp>
    </p:spTree>
    <p:extLst>
      <p:ext uri="{BB962C8B-B14F-4D97-AF65-F5344CB8AC3E}">
        <p14:creationId xmlns:p14="http://schemas.microsoft.com/office/powerpoint/2010/main" val="2571451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C626B-6562-4692-92BE-888E7FF9567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AA671B7-6EB7-46C2-99B7-2CC1014D80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9C9A74-4FA6-4778-BE0C-50E0D3C49B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D57AF9F-9DFC-4C06-B42B-1B97B43493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79456C-70AA-42BB-B695-D24B41FA57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A192DD4-45F9-4EC4-94CE-8F15BBAE1A33}"/>
              </a:ext>
            </a:extLst>
          </p:cNvPr>
          <p:cNvSpPr>
            <a:spLocks noGrp="1"/>
          </p:cNvSpPr>
          <p:nvPr>
            <p:ph type="dt" sz="half" idx="10"/>
          </p:nvPr>
        </p:nvSpPr>
        <p:spPr/>
        <p:txBody>
          <a:bodyPr/>
          <a:lstStyle/>
          <a:p>
            <a:fld id="{5088708E-D938-40FF-BF47-5157F1A5874F}" type="datetimeFigureOut">
              <a:rPr lang="en-IN" smtClean="0"/>
              <a:t>30-12-2020</a:t>
            </a:fld>
            <a:endParaRPr lang="en-IN"/>
          </a:p>
        </p:txBody>
      </p:sp>
      <p:sp>
        <p:nvSpPr>
          <p:cNvPr id="8" name="Footer Placeholder 7">
            <a:extLst>
              <a:ext uri="{FF2B5EF4-FFF2-40B4-BE49-F238E27FC236}">
                <a16:creationId xmlns:a16="http://schemas.microsoft.com/office/drawing/2014/main" id="{9442242C-C75E-4199-B51D-5BCDC121D1D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216C46A-030A-4B56-AEC4-3A635198BD99}"/>
              </a:ext>
            </a:extLst>
          </p:cNvPr>
          <p:cNvSpPr>
            <a:spLocks noGrp="1"/>
          </p:cNvSpPr>
          <p:nvPr>
            <p:ph type="sldNum" sz="quarter" idx="12"/>
          </p:nvPr>
        </p:nvSpPr>
        <p:spPr/>
        <p:txBody>
          <a:bodyPr/>
          <a:lstStyle/>
          <a:p>
            <a:fld id="{C1F2E8AE-F13E-422F-8F71-B9782DF79CF6}" type="slidenum">
              <a:rPr lang="en-IN" smtClean="0"/>
              <a:t>‹#›</a:t>
            </a:fld>
            <a:endParaRPr lang="en-IN"/>
          </a:p>
        </p:txBody>
      </p:sp>
    </p:spTree>
    <p:extLst>
      <p:ext uri="{BB962C8B-B14F-4D97-AF65-F5344CB8AC3E}">
        <p14:creationId xmlns:p14="http://schemas.microsoft.com/office/powerpoint/2010/main" val="177120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9D9D0-F011-4685-B1C0-E139231AD4F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B93F240-5616-410C-9262-E124609A0CB7}"/>
              </a:ext>
            </a:extLst>
          </p:cNvPr>
          <p:cNvSpPr>
            <a:spLocks noGrp="1"/>
          </p:cNvSpPr>
          <p:nvPr>
            <p:ph type="dt" sz="half" idx="10"/>
          </p:nvPr>
        </p:nvSpPr>
        <p:spPr/>
        <p:txBody>
          <a:bodyPr/>
          <a:lstStyle/>
          <a:p>
            <a:fld id="{5088708E-D938-40FF-BF47-5157F1A5874F}" type="datetimeFigureOut">
              <a:rPr lang="en-IN" smtClean="0"/>
              <a:t>30-12-2020</a:t>
            </a:fld>
            <a:endParaRPr lang="en-IN"/>
          </a:p>
        </p:txBody>
      </p:sp>
      <p:sp>
        <p:nvSpPr>
          <p:cNvPr id="4" name="Footer Placeholder 3">
            <a:extLst>
              <a:ext uri="{FF2B5EF4-FFF2-40B4-BE49-F238E27FC236}">
                <a16:creationId xmlns:a16="http://schemas.microsoft.com/office/drawing/2014/main" id="{58439119-A855-4519-A736-287BA3632B0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31DD1DB-C901-4E04-9B61-76FF9B019613}"/>
              </a:ext>
            </a:extLst>
          </p:cNvPr>
          <p:cNvSpPr>
            <a:spLocks noGrp="1"/>
          </p:cNvSpPr>
          <p:nvPr>
            <p:ph type="sldNum" sz="quarter" idx="12"/>
          </p:nvPr>
        </p:nvSpPr>
        <p:spPr/>
        <p:txBody>
          <a:bodyPr/>
          <a:lstStyle/>
          <a:p>
            <a:fld id="{C1F2E8AE-F13E-422F-8F71-B9782DF79CF6}" type="slidenum">
              <a:rPr lang="en-IN" smtClean="0"/>
              <a:t>‹#›</a:t>
            </a:fld>
            <a:endParaRPr lang="en-IN"/>
          </a:p>
        </p:txBody>
      </p:sp>
    </p:spTree>
    <p:extLst>
      <p:ext uri="{BB962C8B-B14F-4D97-AF65-F5344CB8AC3E}">
        <p14:creationId xmlns:p14="http://schemas.microsoft.com/office/powerpoint/2010/main" val="310322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325819-0EB2-420A-9B33-E33365A717E2}"/>
              </a:ext>
            </a:extLst>
          </p:cNvPr>
          <p:cNvSpPr>
            <a:spLocks noGrp="1"/>
          </p:cNvSpPr>
          <p:nvPr>
            <p:ph type="dt" sz="half" idx="10"/>
          </p:nvPr>
        </p:nvSpPr>
        <p:spPr/>
        <p:txBody>
          <a:bodyPr/>
          <a:lstStyle/>
          <a:p>
            <a:fld id="{5088708E-D938-40FF-BF47-5157F1A5874F}" type="datetimeFigureOut">
              <a:rPr lang="en-IN" smtClean="0"/>
              <a:t>30-12-2020</a:t>
            </a:fld>
            <a:endParaRPr lang="en-IN"/>
          </a:p>
        </p:txBody>
      </p:sp>
      <p:sp>
        <p:nvSpPr>
          <p:cNvPr id="3" name="Footer Placeholder 2">
            <a:extLst>
              <a:ext uri="{FF2B5EF4-FFF2-40B4-BE49-F238E27FC236}">
                <a16:creationId xmlns:a16="http://schemas.microsoft.com/office/drawing/2014/main" id="{DD7B657E-0B07-4162-8090-E5384EF32DF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07894FC-B60B-4F4C-89E4-EAFB860F414A}"/>
              </a:ext>
            </a:extLst>
          </p:cNvPr>
          <p:cNvSpPr>
            <a:spLocks noGrp="1"/>
          </p:cNvSpPr>
          <p:nvPr>
            <p:ph type="sldNum" sz="quarter" idx="12"/>
          </p:nvPr>
        </p:nvSpPr>
        <p:spPr/>
        <p:txBody>
          <a:bodyPr/>
          <a:lstStyle/>
          <a:p>
            <a:fld id="{C1F2E8AE-F13E-422F-8F71-B9782DF79CF6}" type="slidenum">
              <a:rPr lang="en-IN" smtClean="0"/>
              <a:t>‹#›</a:t>
            </a:fld>
            <a:endParaRPr lang="en-IN"/>
          </a:p>
        </p:txBody>
      </p:sp>
    </p:spTree>
    <p:extLst>
      <p:ext uri="{BB962C8B-B14F-4D97-AF65-F5344CB8AC3E}">
        <p14:creationId xmlns:p14="http://schemas.microsoft.com/office/powerpoint/2010/main" val="2407225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DFA08-4330-4B3C-9AC0-DFD66CCAB2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0EEAFB8-0934-4FF9-9791-9CCAC71351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6F4FDB8-52B5-41FA-BC16-C5A3FCDDD8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3D3DFF-D0DB-40FA-A79B-270CFD5C56B4}"/>
              </a:ext>
            </a:extLst>
          </p:cNvPr>
          <p:cNvSpPr>
            <a:spLocks noGrp="1"/>
          </p:cNvSpPr>
          <p:nvPr>
            <p:ph type="dt" sz="half" idx="10"/>
          </p:nvPr>
        </p:nvSpPr>
        <p:spPr/>
        <p:txBody>
          <a:bodyPr/>
          <a:lstStyle/>
          <a:p>
            <a:fld id="{5088708E-D938-40FF-BF47-5157F1A5874F}" type="datetimeFigureOut">
              <a:rPr lang="en-IN" smtClean="0"/>
              <a:t>30-12-2020</a:t>
            </a:fld>
            <a:endParaRPr lang="en-IN"/>
          </a:p>
        </p:txBody>
      </p:sp>
      <p:sp>
        <p:nvSpPr>
          <p:cNvPr id="6" name="Footer Placeholder 5">
            <a:extLst>
              <a:ext uri="{FF2B5EF4-FFF2-40B4-BE49-F238E27FC236}">
                <a16:creationId xmlns:a16="http://schemas.microsoft.com/office/drawing/2014/main" id="{661B04AC-DD16-4CF4-8EBC-B1FCB7461FB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039E9C3-5FB7-4770-8D65-96D94A90AA75}"/>
              </a:ext>
            </a:extLst>
          </p:cNvPr>
          <p:cNvSpPr>
            <a:spLocks noGrp="1"/>
          </p:cNvSpPr>
          <p:nvPr>
            <p:ph type="sldNum" sz="quarter" idx="12"/>
          </p:nvPr>
        </p:nvSpPr>
        <p:spPr/>
        <p:txBody>
          <a:bodyPr/>
          <a:lstStyle/>
          <a:p>
            <a:fld id="{C1F2E8AE-F13E-422F-8F71-B9782DF79CF6}" type="slidenum">
              <a:rPr lang="en-IN" smtClean="0"/>
              <a:t>‹#›</a:t>
            </a:fld>
            <a:endParaRPr lang="en-IN"/>
          </a:p>
        </p:txBody>
      </p:sp>
    </p:spTree>
    <p:extLst>
      <p:ext uri="{BB962C8B-B14F-4D97-AF65-F5344CB8AC3E}">
        <p14:creationId xmlns:p14="http://schemas.microsoft.com/office/powerpoint/2010/main" val="344838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F39DE-9DF2-4C40-A6E3-F1099FAF13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E133842-9491-4121-B6A5-B4B3FA8990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0A04F73-522B-48B1-AF9C-D83C24BF8B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E11EDB-D1DB-48B3-BAD8-F9FCD82E4086}"/>
              </a:ext>
            </a:extLst>
          </p:cNvPr>
          <p:cNvSpPr>
            <a:spLocks noGrp="1"/>
          </p:cNvSpPr>
          <p:nvPr>
            <p:ph type="dt" sz="half" idx="10"/>
          </p:nvPr>
        </p:nvSpPr>
        <p:spPr/>
        <p:txBody>
          <a:bodyPr/>
          <a:lstStyle/>
          <a:p>
            <a:fld id="{5088708E-D938-40FF-BF47-5157F1A5874F}" type="datetimeFigureOut">
              <a:rPr lang="en-IN" smtClean="0"/>
              <a:t>30-12-2020</a:t>
            </a:fld>
            <a:endParaRPr lang="en-IN"/>
          </a:p>
        </p:txBody>
      </p:sp>
      <p:sp>
        <p:nvSpPr>
          <p:cNvPr id="6" name="Footer Placeholder 5">
            <a:extLst>
              <a:ext uri="{FF2B5EF4-FFF2-40B4-BE49-F238E27FC236}">
                <a16:creationId xmlns:a16="http://schemas.microsoft.com/office/drawing/2014/main" id="{698E7050-C0CB-4F61-A498-94E5009CAD9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D8E884-F359-4ECA-BD54-611C1DEA947A}"/>
              </a:ext>
            </a:extLst>
          </p:cNvPr>
          <p:cNvSpPr>
            <a:spLocks noGrp="1"/>
          </p:cNvSpPr>
          <p:nvPr>
            <p:ph type="sldNum" sz="quarter" idx="12"/>
          </p:nvPr>
        </p:nvSpPr>
        <p:spPr/>
        <p:txBody>
          <a:bodyPr/>
          <a:lstStyle/>
          <a:p>
            <a:fld id="{C1F2E8AE-F13E-422F-8F71-B9782DF79CF6}" type="slidenum">
              <a:rPr lang="en-IN" smtClean="0"/>
              <a:t>‹#›</a:t>
            </a:fld>
            <a:endParaRPr lang="en-IN"/>
          </a:p>
        </p:txBody>
      </p:sp>
    </p:spTree>
    <p:extLst>
      <p:ext uri="{BB962C8B-B14F-4D97-AF65-F5344CB8AC3E}">
        <p14:creationId xmlns:p14="http://schemas.microsoft.com/office/powerpoint/2010/main" val="3525202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0FF59B-BEF8-409D-8D35-3F276CEB2F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AA9A2B6-53F4-4D07-8CDB-C377D8CC72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BC002C3-382D-45CB-B826-AE2A28E95E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8708E-D938-40FF-BF47-5157F1A5874F}" type="datetimeFigureOut">
              <a:rPr lang="en-IN" smtClean="0"/>
              <a:t>30-12-2020</a:t>
            </a:fld>
            <a:endParaRPr lang="en-IN"/>
          </a:p>
        </p:txBody>
      </p:sp>
      <p:sp>
        <p:nvSpPr>
          <p:cNvPr id="5" name="Footer Placeholder 4">
            <a:extLst>
              <a:ext uri="{FF2B5EF4-FFF2-40B4-BE49-F238E27FC236}">
                <a16:creationId xmlns:a16="http://schemas.microsoft.com/office/drawing/2014/main" id="{DA7BBA10-1320-423D-A4FC-97196E7279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D9CAAB7-BE52-48BB-981A-E61817EFEF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2E8AE-F13E-422F-8F71-B9782DF79CF6}" type="slidenum">
              <a:rPr lang="en-IN" smtClean="0"/>
              <a:t>‹#›</a:t>
            </a:fld>
            <a:endParaRPr lang="en-IN"/>
          </a:p>
        </p:txBody>
      </p:sp>
    </p:spTree>
    <p:extLst>
      <p:ext uri="{BB962C8B-B14F-4D97-AF65-F5344CB8AC3E}">
        <p14:creationId xmlns:p14="http://schemas.microsoft.com/office/powerpoint/2010/main" val="1848436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5DFB-844C-4F51-BE95-AB35795C1353}"/>
              </a:ext>
            </a:extLst>
          </p:cNvPr>
          <p:cNvSpPr>
            <a:spLocks noGrp="1"/>
          </p:cNvSpPr>
          <p:nvPr>
            <p:ph type="title"/>
          </p:nvPr>
        </p:nvSpPr>
        <p:spPr>
          <a:xfrm>
            <a:off x="3512127" y="1916834"/>
            <a:ext cx="4232564" cy="1214293"/>
          </a:xfrm>
        </p:spPr>
        <p:txBody>
          <a:bodyPr>
            <a:normAutofit fontScale="90000"/>
          </a:bodyPr>
          <a:lstStyle/>
          <a:p>
            <a:r>
              <a:rPr lang="en-US" dirty="0"/>
              <a:t>COOKIES IN FLASK</a:t>
            </a:r>
            <a:endParaRPr lang="en-IN" dirty="0"/>
          </a:p>
        </p:txBody>
      </p:sp>
    </p:spTree>
    <p:extLst>
      <p:ext uri="{BB962C8B-B14F-4D97-AF65-F5344CB8AC3E}">
        <p14:creationId xmlns:p14="http://schemas.microsoft.com/office/powerpoint/2010/main" val="2425709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4E33FAB-2018-4721-8C20-ADD43A254ABC}"/>
              </a:ext>
            </a:extLst>
          </p:cNvPr>
          <p:cNvSpPr txBox="1"/>
          <p:nvPr/>
        </p:nvSpPr>
        <p:spPr>
          <a:xfrm>
            <a:off x="3491345" y="2721114"/>
            <a:ext cx="7689273" cy="707886"/>
          </a:xfrm>
          <a:prstGeom prst="rect">
            <a:avLst/>
          </a:prstGeom>
          <a:noFill/>
        </p:spPr>
        <p:txBody>
          <a:bodyPr wrap="square" rtlCol="0">
            <a:spAutoFit/>
          </a:bodyPr>
          <a:lstStyle/>
          <a:p>
            <a:r>
              <a:rPr lang="en-US" sz="4000" dirty="0">
                <a:latin typeface="Comic Sans MS" panose="030F0702030302020204" pitchFamily="66" charset="0"/>
              </a:rPr>
              <a:t>Continue to Practical…....</a:t>
            </a:r>
            <a:endParaRPr lang="en-IN" sz="4000" dirty="0">
              <a:latin typeface="Comic Sans MS" panose="030F0702030302020204" pitchFamily="66" charset="0"/>
            </a:endParaRPr>
          </a:p>
        </p:txBody>
      </p:sp>
    </p:spTree>
    <p:extLst>
      <p:ext uri="{BB962C8B-B14F-4D97-AF65-F5344CB8AC3E}">
        <p14:creationId xmlns:p14="http://schemas.microsoft.com/office/powerpoint/2010/main" val="3998791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36A3A0-ED32-4AF9-8774-73B19907EC0B}"/>
              </a:ext>
            </a:extLst>
          </p:cNvPr>
          <p:cNvSpPr txBox="1"/>
          <p:nvPr/>
        </p:nvSpPr>
        <p:spPr>
          <a:xfrm>
            <a:off x="957193" y="695098"/>
            <a:ext cx="6098458" cy="369332"/>
          </a:xfrm>
          <a:prstGeom prst="rect">
            <a:avLst/>
          </a:prstGeom>
          <a:noFill/>
          <a:ln>
            <a:noFill/>
          </a:ln>
        </p:spPr>
        <p:txBody>
          <a:bodyPr wrap="square">
            <a:spAutoFit/>
          </a:bodyPr>
          <a:lstStyle/>
          <a:p>
            <a:pPr algn="l"/>
            <a:r>
              <a:rPr lang="en-IN" b="1" i="0" dirty="0">
                <a:solidFill>
                  <a:schemeClr val="accent2">
                    <a:lumMod val="50000"/>
                  </a:schemeClr>
                </a:solidFill>
                <a:effectLst/>
                <a:latin typeface="Comic Sans MS" panose="030F0702030302020204" pitchFamily="66" charset="0"/>
              </a:rPr>
              <a:t>Flask Cookies</a:t>
            </a:r>
          </a:p>
        </p:txBody>
      </p:sp>
      <p:sp>
        <p:nvSpPr>
          <p:cNvPr id="7" name="TextBox 6">
            <a:extLst>
              <a:ext uri="{FF2B5EF4-FFF2-40B4-BE49-F238E27FC236}">
                <a16:creationId xmlns:a16="http://schemas.microsoft.com/office/drawing/2014/main" id="{D5C989A3-4989-486A-9426-EB54953D5A52}"/>
              </a:ext>
            </a:extLst>
          </p:cNvPr>
          <p:cNvSpPr txBox="1"/>
          <p:nvPr/>
        </p:nvSpPr>
        <p:spPr>
          <a:xfrm>
            <a:off x="959651" y="1318598"/>
            <a:ext cx="10331804" cy="163121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a:spAutoFit/>
          </a:bodyPr>
          <a:lstStyle/>
          <a:p>
            <a:r>
              <a:rPr lang="en-US" sz="2000" b="0" i="0" dirty="0">
                <a:solidFill>
                  <a:srgbClr val="000000"/>
                </a:solidFill>
                <a:effectLst/>
                <a:latin typeface="verdana" panose="020B0604030504040204" pitchFamily="34" charset="0"/>
              </a:rPr>
              <a:t>The cookies are stored in the form of text files on the client's machine.</a:t>
            </a:r>
          </a:p>
          <a:p>
            <a:endParaRPr lang="en-US" sz="2000" b="0" i="0" dirty="0">
              <a:solidFill>
                <a:srgbClr val="000000"/>
              </a:solidFill>
              <a:effectLst/>
              <a:latin typeface="verdana" panose="020B0604030504040204" pitchFamily="34" charset="0"/>
            </a:endParaRPr>
          </a:p>
          <a:p>
            <a:r>
              <a:rPr lang="en-US" sz="2000" b="0" i="0" dirty="0">
                <a:effectLst/>
                <a:latin typeface="Arial" panose="020B0604020202020204" pitchFamily="34" charset="0"/>
              </a:rPr>
              <a:t>A computer cookie consists of information. When you visit a website, the website sends the cookie to your computer. Your computer stores it in a file located inside your web browser</a:t>
            </a:r>
            <a:endParaRPr lang="en-IN" sz="2000" dirty="0"/>
          </a:p>
        </p:txBody>
      </p:sp>
      <p:sp>
        <p:nvSpPr>
          <p:cNvPr id="9" name="TextBox 8">
            <a:extLst>
              <a:ext uri="{FF2B5EF4-FFF2-40B4-BE49-F238E27FC236}">
                <a16:creationId xmlns:a16="http://schemas.microsoft.com/office/drawing/2014/main" id="{3B8A5420-A90B-4EB7-A7CA-D024E4C24158}"/>
              </a:ext>
            </a:extLst>
          </p:cNvPr>
          <p:cNvSpPr txBox="1"/>
          <p:nvPr/>
        </p:nvSpPr>
        <p:spPr>
          <a:xfrm>
            <a:off x="957192" y="1942098"/>
            <a:ext cx="10331803" cy="369332"/>
          </a:xfrm>
          <a:prstGeom prst="rect">
            <a:avLst/>
          </a:prstGeom>
          <a:noFill/>
        </p:spPr>
        <p:txBody>
          <a:bodyPr wrap="square">
            <a:spAutoFit/>
          </a:bodyPr>
          <a:lstStyle/>
          <a:p>
            <a:r>
              <a:rPr lang="en-US" b="0" i="0" dirty="0">
                <a:effectLst/>
                <a:latin typeface="Arial" panose="020B0604020202020204" pitchFamily="34" charset="0"/>
              </a:rPr>
              <a:t>.</a:t>
            </a:r>
            <a:endParaRPr lang="en-IN" dirty="0"/>
          </a:p>
        </p:txBody>
      </p:sp>
      <p:sp>
        <p:nvSpPr>
          <p:cNvPr id="11" name="TextBox 10">
            <a:extLst>
              <a:ext uri="{FF2B5EF4-FFF2-40B4-BE49-F238E27FC236}">
                <a16:creationId xmlns:a16="http://schemas.microsoft.com/office/drawing/2014/main" id="{5CF28394-AF15-49A3-B0BC-E593E69D152D}"/>
              </a:ext>
            </a:extLst>
          </p:cNvPr>
          <p:cNvSpPr txBox="1"/>
          <p:nvPr/>
        </p:nvSpPr>
        <p:spPr>
          <a:xfrm>
            <a:off x="957191" y="4356624"/>
            <a:ext cx="10331803" cy="132343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a:spAutoFit/>
          </a:bodyPr>
          <a:lstStyle/>
          <a:p>
            <a:pPr algn="just"/>
            <a:r>
              <a:rPr lang="en-US" sz="2000" b="0" i="0" dirty="0">
                <a:effectLst/>
                <a:latin typeface="Arial" panose="020B0604020202020204" pitchFamily="34" charset="0"/>
              </a:rPr>
              <a:t>The purpose of the cookie is to help the website keep track of your visits and activity. This isn’t always a bad thing. For example, many online retailers use cookies to keep track of the items in a user’s shopping cart as they explore the site.  Without cookies, your shopping cart would reset to zero every time you clicked a new link on the site. </a:t>
            </a:r>
            <a:endParaRPr lang="en-IN" sz="2000" b="0" i="0" dirty="0">
              <a:effectLst/>
              <a:latin typeface="SourceSansPro"/>
            </a:endParaRPr>
          </a:p>
        </p:txBody>
      </p:sp>
      <p:sp>
        <p:nvSpPr>
          <p:cNvPr id="13" name="TextBox 12">
            <a:extLst>
              <a:ext uri="{FF2B5EF4-FFF2-40B4-BE49-F238E27FC236}">
                <a16:creationId xmlns:a16="http://schemas.microsoft.com/office/drawing/2014/main" id="{9855AE9A-E62C-4197-A147-0CDEDC9E96A8}"/>
              </a:ext>
            </a:extLst>
          </p:cNvPr>
          <p:cNvSpPr txBox="1"/>
          <p:nvPr/>
        </p:nvSpPr>
        <p:spPr>
          <a:xfrm>
            <a:off x="957192" y="3533574"/>
            <a:ext cx="6096000" cy="369332"/>
          </a:xfrm>
          <a:prstGeom prst="rect">
            <a:avLst/>
          </a:prstGeom>
          <a:noFill/>
          <a:ln>
            <a:noFill/>
          </a:ln>
        </p:spPr>
        <p:txBody>
          <a:bodyPr wrap="square">
            <a:spAutoFit/>
          </a:bodyPr>
          <a:lstStyle/>
          <a:p>
            <a:pPr algn="l"/>
            <a:r>
              <a:rPr lang="en-IN" b="1" i="0" dirty="0">
                <a:solidFill>
                  <a:schemeClr val="accent2">
                    <a:lumMod val="50000"/>
                  </a:schemeClr>
                </a:solidFill>
                <a:effectLst/>
                <a:latin typeface="SourceSansPro"/>
              </a:rPr>
              <a:t>What Do Cookies Do?</a:t>
            </a:r>
          </a:p>
        </p:txBody>
      </p:sp>
    </p:spTree>
    <p:extLst>
      <p:ext uri="{BB962C8B-B14F-4D97-AF65-F5344CB8AC3E}">
        <p14:creationId xmlns:p14="http://schemas.microsoft.com/office/powerpoint/2010/main" val="1985750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93682-F23D-4EC6-8D2E-891E455503DE}"/>
              </a:ext>
            </a:extLst>
          </p:cNvPr>
          <p:cNvSpPr txBox="1"/>
          <p:nvPr/>
        </p:nvSpPr>
        <p:spPr>
          <a:xfrm>
            <a:off x="512617" y="681841"/>
            <a:ext cx="11416145" cy="624786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a:spAutoFit/>
          </a:bodyPr>
          <a:lstStyle/>
          <a:p>
            <a:pPr algn="just"/>
            <a:r>
              <a:rPr lang="en-US" sz="2800" b="0" i="0" dirty="0">
                <a:effectLst/>
                <a:latin typeface="Arial" panose="020B0604020202020204" pitchFamily="34" charset="0"/>
              </a:rPr>
              <a:t>A website might also use </a:t>
            </a:r>
            <a:r>
              <a:rPr lang="en-US" sz="2800" b="0" i="0" dirty="0">
                <a:solidFill>
                  <a:schemeClr val="accent2">
                    <a:lumMod val="50000"/>
                  </a:schemeClr>
                </a:solidFill>
                <a:effectLst/>
                <a:latin typeface="Arial" panose="020B0604020202020204" pitchFamily="34" charset="0"/>
              </a:rPr>
              <a:t>cookies</a:t>
            </a:r>
            <a:r>
              <a:rPr lang="en-US" sz="2800" b="0" i="0" dirty="0">
                <a:effectLst/>
                <a:latin typeface="Arial" panose="020B0604020202020204" pitchFamily="34" charset="0"/>
              </a:rPr>
              <a:t> to keep a record of your most recent visit or to record your login information.  Many people find this useful so that they can store passwords on commonly used sites, or simply so they know what they have visited or downloaded in the past.</a:t>
            </a:r>
          </a:p>
          <a:p>
            <a:pPr algn="just"/>
            <a:endParaRPr lang="en-US" sz="2800" b="0" i="0" dirty="0">
              <a:effectLst/>
              <a:latin typeface="Arial" panose="020B0604020202020204" pitchFamily="34" charset="0"/>
            </a:endParaRPr>
          </a:p>
          <a:p>
            <a:pPr algn="just"/>
            <a:r>
              <a:rPr lang="en-US" sz="2800" b="0" i="0" dirty="0">
                <a:effectLst/>
                <a:latin typeface="Arial" panose="020B0604020202020204" pitchFamily="34" charset="0"/>
              </a:rPr>
              <a:t>Different types of </a:t>
            </a:r>
            <a:r>
              <a:rPr lang="en-US" sz="2800" b="0" i="0" dirty="0">
                <a:solidFill>
                  <a:schemeClr val="accent2">
                    <a:lumMod val="50000"/>
                  </a:schemeClr>
                </a:solidFill>
                <a:effectLst/>
                <a:latin typeface="Arial" panose="020B0604020202020204" pitchFamily="34" charset="0"/>
              </a:rPr>
              <a:t>cookies</a:t>
            </a:r>
            <a:r>
              <a:rPr lang="en-US" sz="2800" b="0" i="0" dirty="0">
                <a:effectLst/>
                <a:latin typeface="Arial" panose="020B0604020202020204" pitchFamily="34" charset="0"/>
              </a:rPr>
              <a:t> keep track of different activities.  </a:t>
            </a:r>
          </a:p>
          <a:p>
            <a:pPr algn="just"/>
            <a:endParaRPr lang="en-US" sz="2800" b="0" i="0" dirty="0">
              <a:effectLst/>
              <a:latin typeface="Arial" panose="020B0604020202020204" pitchFamily="34" charset="0"/>
            </a:endParaRPr>
          </a:p>
          <a:p>
            <a:pPr marL="457200" indent="-457200" algn="just">
              <a:buFont typeface="Arial" panose="020B0604020202020204" pitchFamily="34" charset="0"/>
              <a:buChar char="•"/>
            </a:pPr>
            <a:r>
              <a:rPr lang="en-US" sz="2800" b="0" i="0" dirty="0">
                <a:solidFill>
                  <a:schemeClr val="accent2">
                    <a:lumMod val="50000"/>
                  </a:schemeClr>
                </a:solidFill>
                <a:effectLst/>
                <a:latin typeface="Arial" panose="020B0604020202020204" pitchFamily="34" charset="0"/>
              </a:rPr>
              <a:t>Session cookies</a:t>
            </a:r>
            <a:r>
              <a:rPr lang="en-US" sz="2800" b="0" i="0" dirty="0">
                <a:effectLst/>
                <a:latin typeface="Arial" panose="020B0604020202020204" pitchFamily="34" charset="0"/>
              </a:rPr>
              <a:t> are used only when a person is actively navigating a website; once you leave the site, the session cookie disappears. </a:t>
            </a:r>
          </a:p>
          <a:p>
            <a:pPr marL="457200" indent="-457200" algn="just">
              <a:buFont typeface="Arial" panose="020B0604020202020204" pitchFamily="34" charset="0"/>
              <a:buChar char="•"/>
            </a:pPr>
            <a:r>
              <a:rPr lang="en-US" sz="2800" b="0" i="0" dirty="0">
                <a:solidFill>
                  <a:schemeClr val="accent2">
                    <a:lumMod val="50000"/>
                  </a:schemeClr>
                </a:solidFill>
                <a:effectLst/>
                <a:latin typeface="Arial" panose="020B0604020202020204" pitchFamily="34" charset="0"/>
              </a:rPr>
              <a:t>Tracking cookies</a:t>
            </a:r>
            <a:r>
              <a:rPr lang="en-US" sz="2800" b="0" i="0" dirty="0">
                <a:effectLst/>
                <a:latin typeface="Arial" panose="020B0604020202020204" pitchFamily="34" charset="0"/>
              </a:rPr>
              <a:t> may be used to create long-term records of multiple visits to the same site. </a:t>
            </a:r>
          </a:p>
          <a:p>
            <a:pPr marL="457200" indent="-457200" algn="just">
              <a:buFont typeface="Arial" panose="020B0604020202020204" pitchFamily="34" charset="0"/>
              <a:buChar char="•"/>
            </a:pPr>
            <a:r>
              <a:rPr lang="en-US" sz="2800" b="0" i="0" dirty="0">
                <a:solidFill>
                  <a:schemeClr val="accent2">
                    <a:lumMod val="50000"/>
                  </a:schemeClr>
                </a:solidFill>
                <a:effectLst/>
                <a:latin typeface="Arial" panose="020B0604020202020204" pitchFamily="34" charset="0"/>
              </a:rPr>
              <a:t>Authentication cookies</a:t>
            </a:r>
            <a:r>
              <a:rPr lang="en-US" sz="2800" b="0" i="0" dirty="0">
                <a:effectLst/>
                <a:latin typeface="Arial" panose="020B0604020202020204" pitchFamily="34" charset="0"/>
              </a:rPr>
              <a:t> track whether a user is logged in, and if so, under what name.</a:t>
            </a:r>
          </a:p>
          <a:p>
            <a:br>
              <a:rPr lang="en-US" dirty="0"/>
            </a:br>
            <a:endParaRPr lang="en-IN" dirty="0"/>
          </a:p>
        </p:txBody>
      </p:sp>
    </p:spTree>
    <p:extLst>
      <p:ext uri="{BB962C8B-B14F-4D97-AF65-F5344CB8AC3E}">
        <p14:creationId xmlns:p14="http://schemas.microsoft.com/office/powerpoint/2010/main" val="1575957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40B0CF-42BA-4882-B5A4-AB421E1E963C}"/>
              </a:ext>
            </a:extLst>
          </p:cNvPr>
          <p:cNvSpPr txBox="1"/>
          <p:nvPr/>
        </p:nvSpPr>
        <p:spPr>
          <a:xfrm>
            <a:off x="1898072" y="2271213"/>
            <a:ext cx="7717876" cy="369332"/>
          </a:xfrm>
          <a:prstGeom prst="rect">
            <a:avLst/>
          </a:prstGeom>
          <a:noFill/>
        </p:spPr>
        <p:txBody>
          <a:bodyPr wrap="square">
            <a:spAutoFit/>
          </a:bodyPr>
          <a:lstStyle/>
          <a:p>
            <a:pPr algn="l"/>
            <a:r>
              <a:rPr lang="en-US" b="1" i="0" dirty="0" err="1">
                <a:solidFill>
                  <a:schemeClr val="accent2">
                    <a:lumMod val="50000"/>
                  </a:schemeClr>
                </a:solidFill>
                <a:effectLst/>
                <a:latin typeface="verdana" panose="020B0604030504040204" pitchFamily="34" charset="0"/>
              </a:rPr>
              <a:t>response.setCookie</a:t>
            </a:r>
            <a:r>
              <a:rPr lang="en-US" b="1" i="0" dirty="0">
                <a:solidFill>
                  <a:schemeClr val="accent2">
                    <a:lumMod val="50000"/>
                  </a:schemeClr>
                </a:solidFill>
                <a:effectLst/>
                <a:latin typeface="verdana" panose="020B0604030504040204" pitchFamily="34" charset="0"/>
              </a:rPr>
              <a:t>(&lt;title&gt;, &lt;content&gt;, &lt;expiry time&gt;)  </a:t>
            </a:r>
          </a:p>
        </p:txBody>
      </p:sp>
      <p:sp>
        <p:nvSpPr>
          <p:cNvPr id="5" name="TextBox 4">
            <a:extLst>
              <a:ext uri="{FF2B5EF4-FFF2-40B4-BE49-F238E27FC236}">
                <a16:creationId xmlns:a16="http://schemas.microsoft.com/office/drawing/2014/main" id="{193A27D1-27AF-4983-A8EE-B23B56B72483}"/>
              </a:ext>
            </a:extLst>
          </p:cNvPr>
          <p:cNvSpPr txBox="1"/>
          <p:nvPr/>
        </p:nvSpPr>
        <p:spPr>
          <a:xfrm>
            <a:off x="519544" y="210602"/>
            <a:ext cx="10681856" cy="175432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a:spAutoFit/>
          </a:bodyPr>
          <a:lstStyle/>
          <a:p>
            <a:pPr algn="just"/>
            <a:r>
              <a:rPr lang="en-US" b="0" i="0" dirty="0">
                <a:solidFill>
                  <a:srgbClr val="000000"/>
                </a:solidFill>
                <a:effectLst/>
                <a:latin typeface="verdana" panose="020B0604030504040204" pitchFamily="34" charset="0"/>
              </a:rPr>
              <a:t>Cookies are set by the server on the client's machine which will be associated with the client's request to that particular server in all future transactions until the lifetime of the cookie expires or it is deleted by the specific web page on the server.</a:t>
            </a:r>
          </a:p>
          <a:p>
            <a:pPr algn="just"/>
            <a:r>
              <a:rPr lang="en-US" b="0" i="0" dirty="0">
                <a:solidFill>
                  <a:srgbClr val="000000"/>
                </a:solidFill>
                <a:effectLst/>
                <a:latin typeface="verdana" panose="020B0604030504040204" pitchFamily="34" charset="0"/>
              </a:rPr>
              <a:t>In flask, the cookies are associated with the Request object as the dictionary object of all the cookie variables and their values transmitted by the client. Flask facilitates us to specify the expiry time, path, and the domain name of the website.</a:t>
            </a:r>
          </a:p>
        </p:txBody>
      </p:sp>
      <p:sp>
        <p:nvSpPr>
          <p:cNvPr id="7" name="TextBox 6">
            <a:extLst>
              <a:ext uri="{FF2B5EF4-FFF2-40B4-BE49-F238E27FC236}">
                <a16:creationId xmlns:a16="http://schemas.microsoft.com/office/drawing/2014/main" id="{6F88F5F1-50D0-4B1A-B7DE-4A666F574F27}"/>
              </a:ext>
            </a:extLst>
          </p:cNvPr>
          <p:cNvSpPr txBox="1"/>
          <p:nvPr/>
        </p:nvSpPr>
        <p:spPr>
          <a:xfrm>
            <a:off x="665017" y="2946830"/>
            <a:ext cx="10681855" cy="147732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a:spAutoFit/>
          </a:bodyPr>
          <a:lstStyle/>
          <a:p>
            <a:pPr algn="l"/>
            <a:r>
              <a:rPr lang="en-US" b="0" i="0" dirty="0">
                <a:solidFill>
                  <a:srgbClr val="000000"/>
                </a:solidFill>
                <a:effectLst/>
                <a:latin typeface="verdana" panose="020B0604030504040204" pitchFamily="34" charset="0"/>
              </a:rPr>
              <a:t>In Flask, the cookies are set on the response object by using the </a:t>
            </a:r>
            <a:r>
              <a:rPr lang="en-US" b="0" i="0" dirty="0" err="1">
                <a:solidFill>
                  <a:srgbClr val="000000"/>
                </a:solidFill>
                <a:effectLst/>
                <a:latin typeface="verdana" panose="020B0604030504040204" pitchFamily="34" charset="0"/>
              </a:rPr>
              <a:t>set_cookie</a:t>
            </a:r>
            <a:r>
              <a:rPr lang="en-US" b="0" i="0" dirty="0">
                <a:solidFill>
                  <a:srgbClr val="000000"/>
                </a:solidFill>
                <a:effectLst/>
                <a:latin typeface="verdana" panose="020B0604030504040204" pitchFamily="34" charset="0"/>
              </a:rPr>
              <a:t>() method on the response object. The response object can be formed by using the </a:t>
            </a:r>
            <a:r>
              <a:rPr lang="en-US" b="0" i="0" dirty="0" err="1">
                <a:solidFill>
                  <a:srgbClr val="000000"/>
                </a:solidFill>
                <a:effectLst/>
                <a:latin typeface="verdana" panose="020B0604030504040204" pitchFamily="34" charset="0"/>
              </a:rPr>
              <a:t>make_response</a:t>
            </a:r>
            <a:r>
              <a:rPr lang="en-US" b="0" i="0" dirty="0">
                <a:solidFill>
                  <a:srgbClr val="000000"/>
                </a:solidFill>
                <a:effectLst/>
                <a:latin typeface="verdana" panose="020B0604030504040204" pitchFamily="34" charset="0"/>
              </a:rPr>
              <a:t>() method in the view function.</a:t>
            </a:r>
          </a:p>
          <a:p>
            <a:pPr algn="l"/>
            <a:r>
              <a:rPr lang="en-US" b="0" i="0" dirty="0">
                <a:solidFill>
                  <a:srgbClr val="000000"/>
                </a:solidFill>
                <a:effectLst/>
                <a:latin typeface="verdana" panose="020B0604030504040204" pitchFamily="34" charset="0"/>
              </a:rPr>
              <a:t>In addition, we can read the cookies stored on the client's machine using the get() method of the cookies attribute associated with the Request object.</a:t>
            </a:r>
          </a:p>
        </p:txBody>
      </p:sp>
      <p:sp>
        <p:nvSpPr>
          <p:cNvPr id="9" name="TextBox 8">
            <a:extLst>
              <a:ext uri="{FF2B5EF4-FFF2-40B4-BE49-F238E27FC236}">
                <a16:creationId xmlns:a16="http://schemas.microsoft.com/office/drawing/2014/main" id="{C1C5E3BB-1B57-4FBF-84C0-4E08EA99B6DA}"/>
              </a:ext>
            </a:extLst>
          </p:cNvPr>
          <p:cNvSpPr txBox="1"/>
          <p:nvPr/>
        </p:nvSpPr>
        <p:spPr>
          <a:xfrm>
            <a:off x="1898072" y="5190619"/>
            <a:ext cx="6096000" cy="369332"/>
          </a:xfrm>
          <a:prstGeom prst="rect">
            <a:avLst/>
          </a:prstGeom>
          <a:noFill/>
        </p:spPr>
        <p:txBody>
          <a:bodyPr wrap="square">
            <a:spAutoFit/>
          </a:bodyPr>
          <a:lstStyle/>
          <a:p>
            <a:pPr algn="l"/>
            <a:r>
              <a:rPr lang="en-IN" b="1" i="0" dirty="0" err="1">
                <a:solidFill>
                  <a:schemeClr val="accent2">
                    <a:lumMod val="50000"/>
                  </a:schemeClr>
                </a:solidFill>
                <a:effectLst/>
                <a:latin typeface="verdana" panose="020B0604030504040204" pitchFamily="34" charset="0"/>
              </a:rPr>
              <a:t>request.cookies.get</a:t>
            </a:r>
            <a:r>
              <a:rPr lang="en-IN" b="1" i="0" dirty="0">
                <a:solidFill>
                  <a:schemeClr val="accent2">
                    <a:lumMod val="50000"/>
                  </a:schemeClr>
                </a:solidFill>
                <a:effectLst/>
                <a:latin typeface="verdana" panose="020B0604030504040204" pitchFamily="34" charset="0"/>
              </a:rPr>
              <a:t>(&lt;title&gt;)  </a:t>
            </a:r>
          </a:p>
        </p:txBody>
      </p:sp>
    </p:spTree>
    <p:extLst>
      <p:ext uri="{BB962C8B-B14F-4D97-AF65-F5344CB8AC3E}">
        <p14:creationId xmlns:p14="http://schemas.microsoft.com/office/powerpoint/2010/main" val="2283149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7B7F25-78F5-4C91-8F41-71912CF4BD00}"/>
              </a:ext>
            </a:extLst>
          </p:cNvPr>
          <p:cNvSpPr txBox="1"/>
          <p:nvPr/>
        </p:nvSpPr>
        <p:spPr>
          <a:xfrm>
            <a:off x="928253" y="843677"/>
            <a:ext cx="8997411" cy="341632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a:spAutoFit/>
          </a:bodyPr>
          <a:lstStyle/>
          <a:p>
            <a:r>
              <a:rPr lang="en-IN" sz="2400" dirty="0"/>
              <a:t>from flask import *  </a:t>
            </a:r>
          </a:p>
          <a:p>
            <a:r>
              <a:rPr lang="en-IN" sz="2400" dirty="0"/>
              <a:t>  </a:t>
            </a:r>
          </a:p>
          <a:p>
            <a:r>
              <a:rPr lang="en-IN" sz="2400" dirty="0"/>
              <a:t>app = Flask(__name__)  </a:t>
            </a:r>
          </a:p>
          <a:p>
            <a:r>
              <a:rPr lang="en-IN" sz="2400" dirty="0"/>
              <a:t> </a:t>
            </a:r>
          </a:p>
          <a:p>
            <a:r>
              <a:rPr lang="en-IN" sz="2400" dirty="0"/>
              <a:t>@app.route('/cookie')  </a:t>
            </a:r>
          </a:p>
          <a:p>
            <a:r>
              <a:rPr lang="en-IN" sz="2400" dirty="0"/>
              <a:t>def cookie():  </a:t>
            </a:r>
          </a:p>
          <a:p>
            <a:r>
              <a:rPr lang="en-IN" sz="2400" dirty="0"/>
              <a:t>    res = </a:t>
            </a:r>
            <a:r>
              <a:rPr lang="en-IN" sz="2400" dirty="0" err="1"/>
              <a:t>make_response</a:t>
            </a:r>
            <a:r>
              <a:rPr lang="en-IN" sz="2400" dirty="0"/>
              <a:t>("&lt;h1&gt;cookie is set&lt;/h1&gt;")  </a:t>
            </a:r>
          </a:p>
          <a:p>
            <a:r>
              <a:rPr lang="en-IN" sz="2400" dirty="0"/>
              <a:t>    </a:t>
            </a:r>
            <a:r>
              <a:rPr lang="en-IN" sz="2400" dirty="0" err="1"/>
              <a:t>res.set_cookie</a:t>
            </a:r>
            <a:r>
              <a:rPr lang="en-IN" sz="2400" dirty="0"/>
              <a:t>('</a:t>
            </a:r>
            <a:r>
              <a:rPr lang="en-IN" sz="2400" dirty="0" err="1"/>
              <a:t>foo','bar</a:t>
            </a:r>
            <a:r>
              <a:rPr lang="en-IN" sz="2400" dirty="0"/>
              <a:t>')  </a:t>
            </a:r>
          </a:p>
          <a:p>
            <a:r>
              <a:rPr lang="en-IN" sz="2400" dirty="0"/>
              <a:t>    return res </a:t>
            </a:r>
          </a:p>
        </p:txBody>
      </p:sp>
      <p:sp>
        <p:nvSpPr>
          <p:cNvPr id="5" name="TextBox 4">
            <a:extLst>
              <a:ext uri="{FF2B5EF4-FFF2-40B4-BE49-F238E27FC236}">
                <a16:creationId xmlns:a16="http://schemas.microsoft.com/office/drawing/2014/main" id="{E05ADB13-5132-4A88-81A2-A1506C30C058}"/>
              </a:ext>
            </a:extLst>
          </p:cNvPr>
          <p:cNvSpPr txBox="1"/>
          <p:nvPr/>
        </p:nvSpPr>
        <p:spPr>
          <a:xfrm>
            <a:off x="928253" y="4763158"/>
            <a:ext cx="6096000" cy="369332"/>
          </a:xfrm>
          <a:prstGeom prst="rect">
            <a:avLst/>
          </a:prstGeom>
          <a:solidFill>
            <a:schemeClr val="accent4">
              <a:lumMod val="40000"/>
              <a:lumOff val="60000"/>
            </a:schemeClr>
          </a:solidFill>
          <a:ln>
            <a:solidFill>
              <a:schemeClr val="accent1"/>
            </a:solidFill>
          </a:ln>
        </p:spPr>
        <p:txBody>
          <a:bodyPr wrap="square">
            <a:spAutoFit/>
          </a:bodyPr>
          <a:lstStyle/>
          <a:p>
            <a:r>
              <a:rPr lang="en-IN" dirty="0"/>
              <a:t>http://127.0.0.1:5000/cookie</a:t>
            </a:r>
          </a:p>
        </p:txBody>
      </p:sp>
      <p:sp>
        <p:nvSpPr>
          <p:cNvPr id="7" name="TextBox 6">
            <a:extLst>
              <a:ext uri="{FF2B5EF4-FFF2-40B4-BE49-F238E27FC236}">
                <a16:creationId xmlns:a16="http://schemas.microsoft.com/office/drawing/2014/main" id="{026F7BD9-9AD7-4B89-8D90-6423674CABE8}"/>
              </a:ext>
            </a:extLst>
          </p:cNvPr>
          <p:cNvSpPr txBox="1"/>
          <p:nvPr/>
        </p:nvSpPr>
        <p:spPr>
          <a:xfrm>
            <a:off x="928253" y="5266319"/>
            <a:ext cx="3255819" cy="369332"/>
          </a:xfrm>
          <a:prstGeom prst="rect">
            <a:avLst/>
          </a:prstGeom>
          <a:solidFill>
            <a:schemeClr val="accent4">
              <a:lumMod val="40000"/>
              <a:lumOff val="60000"/>
            </a:schemeClr>
          </a:solidFill>
          <a:ln>
            <a:solidFill>
              <a:schemeClr val="accent1"/>
            </a:solidFill>
          </a:ln>
        </p:spPr>
        <p:txBody>
          <a:bodyPr wrap="square">
            <a:spAutoFit/>
          </a:bodyPr>
          <a:lstStyle/>
          <a:p>
            <a:pPr algn="l"/>
            <a:r>
              <a:rPr lang="en-IN" b="1" i="0" dirty="0">
                <a:solidFill>
                  <a:srgbClr val="000000"/>
                </a:solidFill>
                <a:effectLst/>
                <a:latin typeface="Times New Roman" panose="02020603050405020304" pitchFamily="18" charset="0"/>
              </a:rPr>
              <a:t>cookie is set</a:t>
            </a:r>
          </a:p>
        </p:txBody>
      </p:sp>
    </p:spTree>
    <p:extLst>
      <p:ext uri="{BB962C8B-B14F-4D97-AF65-F5344CB8AC3E}">
        <p14:creationId xmlns:p14="http://schemas.microsoft.com/office/powerpoint/2010/main" val="1455518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E33137-D355-45F7-BCD0-733C5CED2558}"/>
              </a:ext>
            </a:extLst>
          </p:cNvPr>
          <p:cNvSpPr txBox="1"/>
          <p:nvPr/>
        </p:nvSpPr>
        <p:spPr>
          <a:xfrm>
            <a:off x="332509" y="233819"/>
            <a:ext cx="11584188" cy="357020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a:spAutoFit/>
          </a:bodyPr>
          <a:lstStyle/>
          <a:p>
            <a:pPr algn="l"/>
            <a:r>
              <a:rPr lang="en-US" sz="2800" b="0" i="0" dirty="0">
                <a:solidFill>
                  <a:srgbClr val="610B38"/>
                </a:solidFill>
                <a:effectLst/>
                <a:latin typeface="erdana"/>
              </a:rPr>
              <a:t>Login application in Flask</a:t>
            </a:r>
          </a:p>
          <a:p>
            <a:pPr algn="l"/>
            <a:endParaRPr lang="en-US" b="0" i="0" dirty="0">
              <a:solidFill>
                <a:srgbClr val="610B38"/>
              </a:solidFill>
              <a:effectLst/>
              <a:latin typeface="erdana"/>
            </a:endParaRPr>
          </a:p>
          <a:p>
            <a:pPr algn="just"/>
            <a:r>
              <a:rPr lang="en-US" b="0" i="0" dirty="0">
                <a:solidFill>
                  <a:srgbClr val="000000"/>
                </a:solidFill>
                <a:effectLst/>
                <a:latin typeface="verdana" panose="020B0604030504040204" pitchFamily="34" charset="0"/>
              </a:rPr>
              <a:t>Here, we will create a login application in the flask where a login page (login.html) is shown to the user which prompts to enter the email and password. If the password is “</a:t>
            </a:r>
            <a:r>
              <a:rPr lang="en-US" b="0" i="0" dirty="0" err="1">
                <a:solidFill>
                  <a:srgbClr val="000000"/>
                </a:solidFill>
                <a:effectLst/>
                <a:latin typeface="verdana" panose="020B0604030504040204" pitchFamily="34" charset="0"/>
              </a:rPr>
              <a:t>vck</a:t>
            </a:r>
            <a:r>
              <a:rPr lang="en-US" b="0" i="0" dirty="0">
                <a:solidFill>
                  <a:srgbClr val="000000"/>
                </a:solidFill>
                <a:effectLst/>
                <a:latin typeface="verdana" panose="020B0604030504040204" pitchFamily="34" charset="0"/>
              </a:rPr>
              <a:t>", then the application will redirect the user to the success page (success.html) where the message and a link to the profile (profile.html) is given otherwise it will redirect the user to the error page.</a:t>
            </a:r>
          </a:p>
          <a:p>
            <a:pPr algn="just"/>
            <a:endParaRPr lang="en-US" b="0" i="0" dirty="0">
              <a:solidFill>
                <a:srgbClr val="000000"/>
              </a:solidFill>
              <a:effectLst/>
              <a:latin typeface="verdana" panose="020B0604030504040204" pitchFamily="34" charset="0"/>
            </a:endParaRPr>
          </a:p>
          <a:p>
            <a:pPr algn="just"/>
            <a:r>
              <a:rPr lang="en-US" b="0" i="0" dirty="0">
                <a:solidFill>
                  <a:srgbClr val="000000"/>
                </a:solidFill>
                <a:effectLst/>
                <a:latin typeface="verdana" panose="020B0604030504040204" pitchFamily="34" charset="0"/>
              </a:rPr>
              <a:t>The controller python flask script (login.py) controls the </a:t>
            </a:r>
            <a:r>
              <a:rPr lang="en-US" b="0" i="0" dirty="0" err="1">
                <a:solidFill>
                  <a:srgbClr val="000000"/>
                </a:solidFill>
                <a:effectLst/>
                <a:latin typeface="verdana" panose="020B0604030504040204" pitchFamily="34" charset="0"/>
              </a:rPr>
              <a:t>behaviour</a:t>
            </a:r>
            <a:r>
              <a:rPr lang="en-US" b="0" i="0" dirty="0">
                <a:solidFill>
                  <a:srgbClr val="000000"/>
                </a:solidFill>
                <a:effectLst/>
                <a:latin typeface="verdana" panose="020B0604030504040204" pitchFamily="34" charset="0"/>
              </a:rPr>
              <a:t> of the application. It contains the view functions for the various cases. The email of the user is stored on the browser in the form of the cookie. If the password entered by the user is "</a:t>
            </a:r>
            <a:r>
              <a:rPr lang="en-US" b="0" i="0" dirty="0" err="1">
                <a:solidFill>
                  <a:srgbClr val="000000"/>
                </a:solidFill>
                <a:effectLst/>
                <a:latin typeface="verdana" panose="020B0604030504040204" pitchFamily="34" charset="0"/>
              </a:rPr>
              <a:t>jtp</a:t>
            </a:r>
            <a:r>
              <a:rPr lang="en-US" b="0" i="0" dirty="0">
                <a:solidFill>
                  <a:srgbClr val="000000"/>
                </a:solidFill>
                <a:effectLst/>
                <a:latin typeface="verdana" panose="020B0604030504040204" pitchFamily="34" charset="0"/>
              </a:rPr>
              <a:t>", then the application stores the email id of the user on the browser as the cookie which is later read in the profile page to show some message to the user.</a:t>
            </a:r>
          </a:p>
        </p:txBody>
      </p:sp>
      <p:sp>
        <p:nvSpPr>
          <p:cNvPr id="4" name="TextBox 3">
            <a:extLst>
              <a:ext uri="{FF2B5EF4-FFF2-40B4-BE49-F238E27FC236}">
                <a16:creationId xmlns:a16="http://schemas.microsoft.com/office/drawing/2014/main" id="{4A8D56E7-3476-43F0-A380-E3B5CC0E4E7F}"/>
              </a:ext>
            </a:extLst>
          </p:cNvPr>
          <p:cNvSpPr txBox="1"/>
          <p:nvPr/>
        </p:nvSpPr>
        <p:spPr>
          <a:xfrm>
            <a:off x="1746568" y="5712382"/>
            <a:ext cx="1551709" cy="369332"/>
          </a:xfrm>
          <a:prstGeom prst="rect">
            <a:avLst/>
          </a:prstGeom>
          <a:noFill/>
          <a:ln>
            <a:solidFill>
              <a:schemeClr val="accent1"/>
            </a:solidFill>
          </a:ln>
        </p:spPr>
        <p:txBody>
          <a:bodyPr wrap="square" rtlCol="0">
            <a:spAutoFit/>
          </a:bodyPr>
          <a:lstStyle/>
          <a:p>
            <a:r>
              <a:rPr lang="en-US" dirty="0"/>
              <a:t>Login.html</a:t>
            </a:r>
          </a:p>
        </p:txBody>
      </p:sp>
      <p:sp>
        <p:nvSpPr>
          <p:cNvPr id="6" name="TextBox 5">
            <a:extLst>
              <a:ext uri="{FF2B5EF4-FFF2-40B4-BE49-F238E27FC236}">
                <a16:creationId xmlns:a16="http://schemas.microsoft.com/office/drawing/2014/main" id="{00846B0A-48BD-411B-8DE5-CE63D28DC1EA}"/>
              </a:ext>
            </a:extLst>
          </p:cNvPr>
          <p:cNvSpPr txBox="1"/>
          <p:nvPr/>
        </p:nvSpPr>
        <p:spPr>
          <a:xfrm>
            <a:off x="8297526" y="5712382"/>
            <a:ext cx="2701636" cy="369332"/>
          </a:xfrm>
          <a:prstGeom prst="rect">
            <a:avLst/>
          </a:prstGeom>
          <a:noFill/>
          <a:ln>
            <a:solidFill>
              <a:schemeClr val="accent1"/>
            </a:solidFill>
          </a:ln>
        </p:spPr>
        <p:txBody>
          <a:bodyPr wrap="square">
            <a:spAutoFit/>
          </a:bodyPr>
          <a:lstStyle/>
          <a:p>
            <a:r>
              <a:rPr lang="en-US" b="0" i="0" dirty="0">
                <a:solidFill>
                  <a:srgbClr val="000000"/>
                </a:solidFill>
                <a:effectLst/>
                <a:latin typeface="verdana" panose="020B0604030504040204" pitchFamily="34" charset="0"/>
              </a:rPr>
              <a:t>profile.html</a:t>
            </a:r>
            <a:endParaRPr lang="en-IN" dirty="0"/>
          </a:p>
        </p:txBody>
      </p:sp>
      <p:sp>
        <p:nvSpPr>
          <p:cNvPr id="8" name="TextBox 7">
            <a:extLst>
              <a:ext uri="{FF2B5EF4-FFF2-40B4-BE49-F238E27FC236}">
                <a16:creationId xmlns:a16="http://schemas.microsoft.com/office/drawing/2014/main" id="{29B688B7-35F9-408D-B926-224D7333A31B}"/>
              </a:ext>
            </a:extLst>
          </p:cNvPr>
          <p:cNvSpPr txBox="1"/>
          <p:nvPr/>
        </p:nvSpPr>
        <p:spPr>
          <a:xfrm>
            <a:off x="5084617" y="4357714"/>
            <a:ext cx="1177637" cy="369332"/>
          </a:xfrm>
          <a:prstGeom prst="rect">
            <a:avLst/>
          </a:prstGeom>
          <a:noFill/>
          <a:ln>
            <a:solidFill>
              <a:schemeClr val="accent1"/>
            </a:solidFill>
          </a:ln>
        </p:spPr>
        <p:txBody>
          <a:bodyPr wrap="square">
            <a:spAutoFit/>
          </a:bodyPr>
          <a:lstStyle/>
          <a:p>
            <a:r>
              <a:rPr lang="en-US" b="0" i="0" dirty="0">
                <a:solidFill>
                  <a:srgbClr val="000000"/>
                </a:solidFill>
                <a:effectLst/>
                <a:latin typeface="verdana" panose="020B0604030504040204" pitchFamily="34" charset="0"/>
              </a:rPr>
              <a:t>login.py</a:t>
            </a:r>
            <a:endParaRPr lang="en-IN" dirty="0"/>
          </a:p>
        </p:txBody>
      </p:sp>
      <p:sp>
        <p:nvSpPr>
          <p:cNvPr id="9" name="TextBox 8">
            <a:extLst>
              <a:ext uri="{FF2B5EF4-FFF2-40B4-BE49-F238E27FC236}">
                <a16:creationId xmlns:a16="http://schemas.microsoft.com/office/drawing/2014/main" id="{861C931E-99BC-4107-804D-41D96CC07C3E}"/>
              </a:ext>
            </a:extLst>
          </p:cNvPr>
          <p:cNvSpPr txBox="1"/>
          <p:nvPr/>
        </p:nvSpPr>
        <p:spPr>
          <a:xfrm>
            <a:off x="5022047" y="5713192"/>
            <a:ext cx="1551709" cy="369332"/>
          </a:xfrm>
          <a:prstGeom prst="rect">
            <a:avLst/>
          </a:prstGeom>
          <a:noFill/>
          <a:ln>
            <a:solidFill>
              <a:schemeClr val="accent1"/>
            </a:solidFill>
          </a:ln>
        </p:spPr>
        <p:txBody>
          <a:bodyPr wrap="square" rtlCol="0">
            <a:spAutoFit/>
          </a:bodyPr>
          <a:lstStyle/>
          <a:p>
            <a:r>
              <a:rPr lang="en-US" dirty="0"/>
              <a:t>Success.html</a:t>
            </a:r>
            <a:endParaRPr lang="en-IN" dirty="0"/>
          </a:p>
        </p:txBody>
      </p:sp>
      <p:cxnSp>
        <p:nvCxnSpPr>
          <p:cNvPr id="11" name="Straight Arrow Connector 10">
            <a:extLst>
              <a:ext uri="{FF2B5EF4-FFF2-40B4-BE49-F238E27FC236}">
                <a16:creationId xmlns:a16="http://schemas.microsoft.com/office/drawing/2014/main" id="{A62CC849-89B9-4CCD-937E-F065B70BA7A1}"/>
              </a:ext>
            </a:extLst>
          </p:cNvPr>
          <p:cNvCxnSpPr>
            <a:cxnSpLocks/>
          </p:cNvCxnSpPr>
          <p:nvPr/>
        </p:nvCxnSpPr>
        <p:spPr>
          <a:xfrm flipH="1">
            <a:off x="2547894" y="4759731"/>
            <a:ext cx="2536723" cy="9191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6D8E515-6FEF-4C66-A615-DF415CB09055}"/>
              </a:ext>
            </a:extLst>
          </p:cNvPr>
          <p:cNvCxnSpPr>
            <a:stCxn id="8" idx="2"/>
          </p:cNvCxnSpPr>
          <p:nvPr/>
        </p:nvCxnSpPr>
        <p:spPr>
          <a:xfrm flipH="1">
            <a:off x="5673435" y="4727046"/>
            <a:ext cx="1" cy="9518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4DFAB51-3BFC-4C60-A3C7-D5CB29D3FF07}"/>
              </a:ext>
            </a:extLst>
          </p:cNvPr>
          <p:cNvCxnSpPr/>
          <p:nvPr/>
        </p:nvCxnSpPr>
        <p:spPr>
          <a:xfrm>
            <a:off x="6262254" y="4727046"/>
            <a:ext cx="2822752" cy="9518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609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4167DD-58B9-43F0-941D-28E1095E6181}"/>
              </a:ext>
            </a:extLst>
          </p:cNvPr>
          <p:cNvSpPr txBox="1"/>
          <p:nvPr/>
        </p:nvSpPr>
        <p:spPr>
          <a:xfrm>
            <a:off x="1108363" y="151179"/>
            <a:ext cx="7563689" cy="655564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a:spAutoFit/>
          </a:bodyPr>
          <a:lstStyle/>
          <a:p>
            <a:r>
              <a:rPr lang="en-IN" sz="1400" dirty="0"/>
              <a:t>from flask import *  </a:t>
            </a:r>
          </a:p>
          <a:p>
            <a:r>
              <a:rPr lang="en-IN" sz="1400" dirty="0"/>
              <a:t>  </a:t>
            </a:r>
          </a:p>
          <a:p>
            <a:r>
              <a:rPr lang="en-IN" sz="1400" dirty="0"/>
              <a:t>app = Flask(__name__)  </a:t>
            </a:r>
          </a:p>
          <a:p>
            <a:r>
              <a:rPr lang="en-IN" sz="1400" dirty="0"/>
              <a:t> </a:t>
            </a:r>
          </a:p>
          <a:p>
            <a:r>
              <a:rPr lang="en-IN" sz="1400" dirty="0"/>
              <a:t>@app.route('/error')  </a:t>
            </a:r>
          </a:p>
          <a:p>
            <a:r>
              <a:rPr lang="en-IN" sz="1400" dirty="0"/>
              <a:t>def error():  </a:t>
            </a:r>
          </a:p>
          <a:p>
            <a:r>
              <a:rPr lang="en-IN" sz="1400" dirty="0"/>
              <a:t>   	 return "&lt;p&gt;&lt;strong&gt;Enter correct password&lt;/strong&gt;&lt;/p&gt;"  </a:t>
            </a:r>
          </a:p>
          <a:p>
            <a:r>
              <a:rPr lang="en-IN" sz="1400" dirty="0"/>
              <a:t> </a:t>
            </a:r>
          </a:p>
          <a:p>
            <a:r>
              <a:rPr lang="en-IN" sz="1400" dirty="0"/>
              <a:t>@app.route('/')  </a:t>
            </a:r>
          </a:p>
          <a:p>
            <a:r>
              <a:rPr lang="en-IN" sz="1400" dirty="0"/>
              <a:t>def login():  </a:t>
            </a:r>
          </a:p>
          <a:p>
            <a:r>
              <a:rPr lang="en-IN" sz="1400" dirty="0"/>
              <a:t>   	 return </a:t>
            </a:r>
            <a:r>
              <a:rPr lang="en-IN" sz="1400" dirty="0" err="1"/>
              <a:t>render_template</a:t>
            </a:r>
            <a:r>
              <a:rPr lang="en-IN" sz="1400" dirty="0"/>
              <a:t>("login.html")  </a:t>
            </a:r>
          </a:p>
          <a:p>
            <a:r>
              <a:rPr lang="en-IN" sz="1400" dirty="0"/>
              <a:t> </a:t>
            </a:r>
          </a:p>
          <a:p>
            <a:r>
              <a:rPr lang="en-IN" sz="1400" dirty="0"/>
              <a:t>@app.route('/success',methods = ['POST'])  </a:t>
            </a:r>
          </a:p>
          <a:p>
            <a:r>
              <a:rPr lang="en-IN" sz="1400" dirty="0"/>
              <a:t>def success():  </a:t>
            </a:r>
          </a:p>
          <a:p>
            <a:r>
              <a:rPr lang="en-IN" sz="1400" dirty="0"/>
              <a:t>  	  if </a:t>
            </a:r>
            <a:r>
              <a:rPr lang="en-IN" sz="1400" dirty="0" err="1"/>
              <a:t>request.method</a:t>
            </a:r>
            <a:r>
              <a:rPr lang="en-IN" sz="1400" dirty="0"/>
              <a:t> == "POST":  </a:t>
            </a:r>
          </a:p>
          <a:p>
            <a:r>
              <a:rPr lang="en-IN" sz="1400" dirty="0"/>
              <a:t>       		 email = </a:t>
            </a:r>
            <a:r>
              <a:rPr lang="en-IN" sz="1400" dirty="0" err="1"/>
              <a:t>request.form</a:t>
            </a:r>
            <a:r>
              <a:rPr lang="en-IN" sz="1400" dirty="0"/>
              <a:t>['email']  </a:t>
            </a:r>
          </a:p>
          <a:p>
            <a:r>
              <a:rPr lang="en-IN" sz="1400" dirty="0"/>
              <a:t>       		 password = </a:t>
            </a:r>
            <a:r>
              <a:rPr lang="en-IN" sz="1400" dirty="0" err="1"/>
              <a:t>request.form</a:t>
            </a:r>
            <a:r>
              <a:rPr lang="en-IN" sz="1400" dirty="0"/>
              <a:t>['pass']  </a:t>
            </a:r>
          </a:p>
          <a:p>
            <a:r>
              <a:rPr lang="en-IN" sz="1400" dirty="0"/>
              <a:t>      </a:t>
            </a:r>
          </a:p>
          <a:p>
            <a:r>
              <a:rPr lang="en-IN" sz="1400" dirty="0"/>
              <a:t>   	 if password=="</a:t>
            </a:r>
            <a:r>
              <a:rPr lang="en-IN" sz="1400" dirty="0" err="1"/>
              <a:t>vck</a:t>
            </a:r>
            <a:r>
              <a:rPr lang="en-IN" sz="1400" dirty="0"/>
              <a:t>":  </a:t>
            </a:r>
          </a:p>
          <a:p>
            <a:r>
              <a:rPr lang="en-IN" sz="1400" dirty="0"/>
              <a:t>       		 </a:t>
            </a:r>
            <a:r>
              <a:rPr lang="en-IN" sz="1400" dirty="0" err="1"/>
              <a:t>resp</a:t>
            </a:r>
            <a:r>
              <a:rPr lang="en-IN" sz="1400" dirty="0"/>
              <a:t> = </a:t>
            </a:r>
            <a:r>
              <a:rPr lang="en-IN" sz="1400" dirty="0" err="1"/>
              <a:t>make_response</a:t>
            </a:r>
            <a:r>
              <a:rPr lang="en-IN" sz="1400" dirty="0"/>
              <a:t>(</a:t>
            </a:r>
            <a:r>
              <a:rPr lang="en-IN" sz="1400" dirty="0" err="1"/>
              <a:t>render_template</a:t>
            </a:r>
            <a:r>
              <a:rPr lang="en-IN" sz="1400" dirty="0"/>
              <a:t>('success.html'))  </a:t>
            </a:r>
          </a:p>
          <a:p>
            <a:r>
              <a:rPr lang="en-IN" sz="1400" dirty="0"/>
              <a:t>       		 </a:t>
            </a:r>
            <a:r>
              <a:rPr lang="en-IN" sz="1400" dirty="0" err="1"/>
              <a:t>resp.set_cookie</a:t>
            </a:r>
            <a:r>
              <a:rPr lang="en-IN" sz="1400" dirty="0"/>
              <a:t>('</a:t>
            </a:r>
            <a:r>
              <a:rPr lang="en-IN" sz="1400" dirty="0" err="1"/>
              <a:t>email',email</a:t>
            </a:r>
            <a:r>
              <a:rPr lang="en-IN" sz="1400" dirty="0"/>
              <a:t>)  </a:t>
            </a:r>
          </a:p>
          <a:p>
            <a:r>
              <a:rPr lang="en-IN" sz="1400" dirty="0"/>
              <a:t>        		return </a:t>
            </a:r>
            <a:r>
              <a:rPr lang="en-IN" sz="1400" dirty="0" err="1"/>
              <a:t>resp</a:t>
            </a:r>
            <a:r>
              <a:rPr lang="en-IN" sz="1400" dirty="0"/>
              <a:t>  </a:t>
            </a:r>
          </a:p>
          <a:p>
            <a:r>
              <a:rPr lang="en-IN" sz="1400" dirty="0"/>
              <a:t>   	 else:  </a:t>
            </a:r>
          </a:p>
          <a:p>
            <a:r>
              <a:rPr lang="en-IN" sz="1400" dirty="0"/>
              <a:t>      		  return redirect(</a:t>
            </a:r>
            <a:r>
              <a:rPr lang="en-IN" sz="1400" dirty="0" err="1"/>
              <a:t>url_for</a:t>
            </a:r>
            <a:r>
              <a:rPr lang="en-IN" sz="1400" dirty="0"/>
              <a:t>('error'))  </a:t>
            </a:r>
          </a:p>
          <a:p>
            <a:r>
              <a:rPr lang="en-IN" sz="1400" dirty="0"/>
              <a:t> </a:t>
            </a:r>
          </a:p>
          <a:p>
            <a:r>
              <a:rPr lang="en-IN" sz="1400" dirty="0"/>
              <a:t>@app.route('/viewprofile')  </a:t>
            </a:r>
          </a:p>
          <a:p>
            <a:r>
              <a:rPr lang="en-IN" sz="1400" dirty="0"/>
              <a:t>def profile():  </a:t>
            </a:r>
          </a:p>
          <a:p>
            <a:r>
              <a:rPr lang="en-IN" sz="1400" dirty="0"/>
              <a:t>   	 email = </a:t>
            </a:r>
            <a:r>
              <a:rPr lang="en-IN" sz="1400" dirty="0" err="1"/>
              <a:t>request.cookies.get</a:t>
            </a:r>
            <a:r>
              <a:rPr lang="en-IN" sz="1400" dirty="0"/>
              <a:t>('email')  </a:t>
            </a:r>
          </a:p>
          <a:p>
            <a:r>
              <a:rPr lang="en-IN" sz="1400" dirty="0"/>
              <a:t>   	 </a:t>
            </a:r>
            <a:r>
              <a:rPr lang="en-IN" sz="1400" dirty="0" err="1"/>
              <a:t>resp</a:t>
            </a:r>
            <a:r>
              <a:rPr lang="en-IN" sz="1400" dirty="0"/>
              <a:t> = </a:t>
            </a:r>
            <a:r>
              <a:rPr lang="en-IN" sz="1400" dirty="0" err="1"/>
              <a:t>make_response</a:t>
            </a:r>
            <a:r>
              <a:rPr lang="en-IN" sz="1400" dirty="0"/>
              <a:t>(</a:t>
            </a:r>
            <a:r>
              <a:rPr lang="en-IN" sz="1400" dirty="0" err="1"/>
              <a:t>render_template</a:t>
            </a:r>
            <a:r>
              <a:rPr lang="en-IN" sz="1400" dirty="0"/>
              <a:t>('</a:t>
            </a:r>
            <a:r>
              <a:rPr lang="en-IN" sz="1400" dirty="0" err="1"/>
              <a:t>profile.html',name</a:t>
            </a:r>
            <a:r>
              <a:rPr lang="en-IN" sz="1400" dirty="0"/>
              <a:t> = email))  </a:t>
            </a:r>
          </a:p>
          <a:p>
            <a:r>
              <a:rPr lang="en-IN" sz="1400" dirty="0"/>
              <a:t>   	 return </a:t>
            </a:r>
            <a:r>
              <a:rPr lang="en-IN" sz="1400" dirty="0" err="1"/>
              <a:t>resp</a:t>
            </a:r>
            <a:r>
              <a:rPr lang="en-IN" sz="1400" dirty="0"/>
              <a:t> </a:t>
            </a:r>
          </a:p>
        </p:txBody>
      </p:sp>
      <p:sp>
        <p:nvSpPr>
          <p:cNvPr id="4" name="TextBox 3">
            <a:extLst>
              <a:ext uri="{FF2B5EF4-FFF2-40B4-BE49-F238E27FC236}">
                <a16:creationId xmlns:a16="http://schemas.microsoft.com/office/drawing/2014/main" id="{1D404A69-ED84-4CD2-A8B6-B42CC0C9A04F}"/>
              </a:ext>
            </a:extLst>
          </p:cNvPr>
          <p:cNvSpPr txBox="1"/>
          <p:nvPr/>
        </p:nvSpPr>
        <p:spPr>
          <a:xfrm>
            <a:off x="9571704" y="2095611"/>
            <a:ext cx="1342102" cy="369332"/>
          </a:xfrm>
          <a:prstGeom prst="rect">
            <a:avLst/>
          </a:prstGeom>
          <a:noFill/>
          <a:ln>
            <a:solidFill>
              <a:schemeClr val="accent1"/>
            </a:solidFill>
          </a:ln>
        </p:spPr>
        <p:txBody>
          <a:bodyPr wrap="square" rtlCol="0">
            <a:spAutoFit/>
          </a:bodyPr>
          <a:lstStyle/>
          <a:p>
            <a:r>
              <a:rPr lang="en-US" dirty="0"/>
              <a:t>Login.py</a:t>
            </a:r>
            <a:endParaRPr lang="en-IN" dirty="0"/>
          </a:p>
        </p:txBody>
      </p:sp>
    </p:spTree>
    <p:extLst>
      <p:ext uri="{BB962C8B-B14F-4D97-AF65-F5344CB8AC3E}">
        <p14:creationId xmlns:p14="http://schemas.microsoft.com/office/powerpoint/2010/main" val="1767106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4E4B5B1-B5B4-4D63-A19E-BE157F80CED4}"/>
              </a:ext>
            </a:extLst>
          </p:cNvPr>
          <p:cNvSpPr txBox="1"/>
          <p:nvPr/>
        </p:nvSpPr>
        <p:spPr>
          <a:xfrm>
            <a:off x="96983" y="790401"/>
            <a:ext cx="7703126" cy="393954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a:spAutoFit/>
          </a:bodyPr>
          <a:lstStyle/>
          <a:p>
            <a:r>
              <a:rPr lang="en-IN" dirty="0"/>
              <a:t>&lt;html&gt;  </a:t>
            </a:r>
          </a:p>
          <a:p>
            <a:r>
              <a:rPr lang="en-IN" dirty="0"/>
              <a:t>&lt;head&gt;  </a:t>
            </a:r>
          </a:p>
          <a:p>
            <a:r>
              <a:rPr lang="en-IN" dirty="0"/>
              <a:t>    &lt;title&gt;login&lt;/title&gt;  </a:t>
            </a:r>
          </a:p>
          <a:p>
            <a:r>
              <a:rPr lang="en-IN" dirty="0"/>
              <a:t>&lt;/head&gt;  </a:t>
            </a:r>
          </a:p>
          <a:p>
            <a:r>
              <a:rPr lang="en-IN" dirty="0"/>
              <a:t>&lt;body&gt;  </a:t>
            </a:r>
          </a:p>
          <a:p>
            <a:r>
              <a:rPr lang="en-IN" dirty="0"/>
              <a:t>    &lt;form method = "post" action = "http://localhost:5000/success"&gt;  </a:t>
            </a:r>
          </a:p>
          <a:p>
            <a:r>
              <a:rPr lang="en-IN" dirty="0"/>
              <a:t>        &lt;table&gt;  </a:t>
            </a:r>
          </a:p>
          <a:p>
            <a:r>
              <a:rPr lang="en-IN" dirty="0"/>
              <a:t>            </a:t>
            </a:r>
            <a:r>
              <a:rPr lang="en-IN" sz="1600" dirty="0"/>
              <a:t>&lt;tr&gt;&lt;td&gt;Email&lt;/td&gt;&lt;td&gt;&lt;input type = 'email' name = 'email'&gt;&lt;/td&gt;&lt;/tr&gt;  </a:t>
            </a:r>
          </a:p>
          <a:p>
            <a:r>
              <a:rPr lang="en-IN" sz="1600" dirty="0"/>
              <a:t>             &lt;tr&gt;&lt;td&gt;Password&lt;/td&gt;&lt;td&gt;&lt;input type = 'password' name = 'pass'&gt;&lt;/td&gt;&lt;/tr&gt;  </a:t>
            </a:r>
          </a:p>
          <a:p>
            <a:r>
              <a:rPr lang="en-IN" dirty="0"/>
              <a:t>            &lt;tr&gt;&lt;td&gt;&lt;input type = "submit" value = "Submit"&gt;&lt;/td&gt;&lt;/tr&gt;  </a:t>
            </a:r>
          </a:p>
          <a:p>
            <a:r>
              <a:rPr lang="en-IN" dirty="0"/>
              <a:t>        &lt;/table&gt;  </a:t>
            </a:r>
          </a:p>
          <a:p>
            <a:r>
              <a:rPr lang="en-IN" dirty="0"/>
              <a:t>    &lt;/form&gt;  </a:t>
            </a:r>
          </a:p>
          <a:p>
            <a:r>
              <a:rPr lang="en-IN" dirty="0"/>
              <a:t>&lt;/body&gt;  </a:t>
            </a:r>
          </a:p>
          <a:p>
            <a:r>
              <a:rPr lang="en-IN" dirty="0"/>
              <a:t>&lt;/html&gt; </a:t>
            </a:r>
          </a:p>
        </p:txBody>
      </p:sp>
      <p:sp>
        <p:nvSpPr>
          <p:cNvPr id="7" name="TextBox 6">
            <a:extLst>
              <a:ext uri="{FF2B5EF4-FFF2-40B4-BE49-F238E27FC236}">
                <a16:creationId xmlns:a16="http://schemas.microsoft.com/office/drawing/2014/main" id="{8AEDD9C1-2E24-4C71-BA17-D3156FF77119}"/>
              </a:ext>
            </a:extLst>
          </p:cNvPr>
          <p:cNvSpPr txBox="1"/>
          <p:nvPr/>
        </p:nvSpPr>
        <p:spPr>
          <a:xfrm>
            <a:off x="7916978" y="790401"/>
            <a:ext cx="4178040" cy="262921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a:spAutoFit/>
          </a:bodyPr>
          <a:lstStyle/>
          <a:p>
            <a:r>
              <a:rPr lang="en-IN" dirty="0"/>
              <a:t>&lt;html&gt;  </a:t>
            </a:r>
          </a:p>
          <a:p>
            <a:r>
              <a:rPr lang="en-IN" dirty="0"/>
              <a:t>&lt;head&gt;  </a:t>
            </a:r>
          </a:p>
          <a:p>
            <a:r>
              <a:rPr lang="en-IN" dirty="0"/>
              <a:t>&lt;title&gt;success&lt;/title&gt;  </a:t>
            </a:r>
          </a:p>
          <a:p>
            <a:r>
              <a:rPr lang="en-IN" dirty="0"/>
              <a:t>&lt;/head&gt;  </a:t>
            </a:r>
          </a:p>
          <a:p>
            <a:r>
              <a:rPr lang="en-IN" dirty="0"/>
              <a:t>&lt;body&gt;  </a:t>
            </a:r>
          </a:p>
          <a:p>
            <a:r>
              <a:rPr lang="en-IN" dirty="0"/>
              <a:t>    &lt;h2&gt;Login successful&lt;/h2&gt;  </a:t>
            </a:r>
          </a:p>
          <a:p>
            <a:r>
              <a:rPr lang="en-IN" dirty="0"/>
              <a:t>    &lt;a </a:t>
            </a:r>
            <a:r>
              <a:rPr lang="en-IN" dirty="0" err="1"/>
              <a:t>href</a:t>
            </a:r>
            <a:r>
              <a:rPr lang="en-IN" dirty="0"/>
              <a:t>="/</a:t>
            </a:r>
            <a:r>
              <a:rPr lang="en-IN" dirty="0" err="1"/>
              <a:t>viewprofile</a:t>
            </a:r>
            <a:r>
              <a:rPr lang="en-IN" dirty="0"/>
              <a:t>"&gt;View Profile&lt;/a&gt;  </a:t>
            </a:r>
          </a:p>
          <a:p>
            <a:r>
              <a:rPr lang="en-IN" dirty="0"/>
              <a:t>&lt;/body&gt;  </a:t>
            </a:r>
          </a:p>
          <a:p>
            <a:r>
              <a:rPr lang="en-IN" dirty="0"/>
              <a:t>&lt;/html&gt; </a:t>
            </a:r>
          </a:p>
        </p:txBody>
      </p:sp>
      <p:sp>
        <p:nvSpPr>
          <p:cNvPr id="11" name="TextBox 10">
            <a:extLst>
              <a:ext uri="{FF2B5EF4-FFF2-40B4-BE49-F238E27FC236}">
                <a16:creationId xmlns:a16="http://schemas.microsoft.com/office/drawing/2014/main" id="{164B2CB7-B567-42C4-86D0-504748786233}"/>
              </a:ext>
            </a:extLst>
          </p:cNvPr>
          <p:cNvSpPr txBox="1"/>
          <p:nvPr/>
        </p:nvSpPr>
        <p:spPr>
          <a:xfrm>
            <a:off x="8021781" y="4104734"/>
            <a:ext cx="4073237" cy="230832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a:spAutoFit/>
          </a:bodyPr>
          <a:lstStyle/>
          <a:p>
            <a:r>
              <a:rPr lang="en-IN" dirty="0"/>
              <a:t>&lt;html&gt;  </a:t>
            </a:r>
          </a:p>
          <a:p>
            <a:r>
              <a:rPr lang="en-IN" dirty="0"/>
              <a:t>&lt;head&gt;  </a:t>
            </a:r>
          </a:p>
          <a:p>
            <a:r>
              <a:rPr lang="en-IN" dirty="0"/>
              <a:t>    &lt;title&gt;profile&lt;/title&gt;  </a:t>
            </a:r>
          </a:p>
          <a:p>
            <a:r>
              <a:rPr lang="en-IN" dirty="0"/>
              <a:t>&lt;/head&gt;  </a:t>
            </a:r>
          </a:p>
          <a:p>
            <a:r>
              <a:rPr lang="en-IN" dirty="0"/>
              <a:t>&lt;body&gt;  </a:t>
            </a:r>
          </a:p>
          <a:p>
            <a:r>
              <a:rPr lang="en-IN" dirty="0"/>
              <a:t>    &lt;h3&gt;Hi, {{name}}&lt;/h3&gt;  </a:t>
            </a:r>
          </a:p>
          <a:p>
            <a:r>
              <a:rPr lang="en-IN" dirty="0"/>
              <a:t>&lt;/body&gt;  </a:t>
            </a:r>
          </a:p>
          <a:p>
            <a:r>
              <a:rPr lang="en-IN" dirty="0"/>
              <a:t>&lt;/html&gt; </a:t>
            </a:r>
          </a:p>
        </p:txBody>
      </p:sp>
      <p:sp>
        <p:nvSpPr>
          <p:cNvPr id="12" name="TextBox 11">
            <a:extLst>
              <a:ext uri="{FF2B5EF4-FFF2-40B4-BE49-F238E27FC236}">
                <a16:creationId xmlns:a16="http://schemas.microsoft.com/office/drawing/2014/main" id="{800C84CF-DFCA-48C2-BA51-F8A0CC8548E3}"/>
              </a:ext>
            </a:extLst>
          </p:cNvPr>
          <p:cNvSpPr txBox="1"/>
          <p:nvPr/>
        </p:nvSpPr>
        <p:spPr>
          <a:xfrm>
            <a:off x="845127" y="0"/>
            <a:ext cx="1745672" cy="461665"/>
          </a:xfrm>
          <a:prstGeom prst="rect">
            <a:avLst/>
          </a:prstGeom>
          <a:noFill/>
        </p:spPr>
        <p:txBody>
          <a:bodyPr wrap="square" rtlCol="0">
            <a:spAutoFit/>
          </a:bodyPr>
          <a:lstStyle/>
          <a:p>
            <a:r>
              <a:rPr lang="en-US" sz="2400" b="1" dirty="0">
                <a:solidFill>
                  <a:schemeClr val="accent2">
                    <a:lumMod val="50000"/>
                  </a:schemeClr>
                </a:solidFill>
              </a:rPr>
              <a:t>Login.html</a:t>
            </a:r>
            <a:endParaRPr lang="en-IN" sz="2400" b="1" dirty="0">
              <a:solidFill>
                <a:schemeClr val="accent2">
                  <a:lumMod val="50000"/>
                </a:schemeClr>
              </a:solidFill>
            </a:endParaRPr>
          </a:p>
        </p:txBody>
      </p:sp>
      <p:sp>
        <p:nvSpPr>
          <p:cNvPr id="13" name="TextBox 12">
            <a:extLst>
              <a:ext uri="{FF2B5EF4-FFF2-40B4-BE49-F238E27FC236}">
                <a16:creationId xmlns:a16="http://schemas.microsoft.com/office/drawing/2014/main" id="{7C61E3DE-2CFA-4DF4-890A-9F5FED5D3BCD}"/>
              </a:ext>
            </a:extLst>
          </p:cNvPr>
          <p:cNvSpPr txBox="1"/>
          <p:nvPr/>
        </p:nvSpPr>
        <p:spPr>
          <a:xfrm>
            <a:off x="7453746" y="328736"/>
            <a:ext cx="2147455" cy="461665"/>
          </a:xfrm>
          <a:prstGeom prst="rect">
            <a:avLst/>
          </a:prstGeom>
          <a:noFill/>
        </p:spPr>
        <p:txBody>
          <a:bodyPr wrap="square" rtlCol="0">
            <a:spAutoFit/>
          </a:bodyPr>
          <a:lstStyle/>
          <a:p>
            <a:r>
              <a:rPr lang="en-US" sz="2400" b="1" dirty="0">
                <a:solidFill>
                  <a:schemeClr val="accent2">
                    <a:lumMod val="50000"/>
                  </a:schemeClr>
                </a:solidFill>
              </a:rPr>
              <a:t>Success.html </a:t>
            </a:r>
            <a:endParaRPr lang="en-IN" sz="2400" b="1" dirty="0">
              <a:solidFill>
                <a:schemeClr val="accent2">
                  <a:lumMod val="50000"/>
                </a:schemeClr>
              </a:solidFill>
            </a:endParaRPr>
          </a:p>
        </p:txBody>
      </p:sp>
      <p:sp>
        <p:nvSpPr>
          <p:cNvPr id="14" name="TextBox 13">
            <a:extLst>
              <a:ext uri="{FF2B5EF4-FFF2-40B4-BE49-F238E27FC236}">
                <a16:creationId xmlns:a16="http://schemas.microsoft.com/office/drawing/2014/main" id="{D7A79C3F-2F9F-4055-944F-50A20C49E163}"/>
              </a:ext>
            </a:extLst>
          </p:cNvPr>
          <p:cNvSpPr txBox="1"/>
          <p:nvPr/>
        </p:nvSpPr>
        <p:spPr>
          <a:xfrm>
            <a:off x="7916978" y="3643069"/>
            <a:ext cx="2258291" cy="461665"/>
          </a:xfrm>
          <a:prstGeom prst="rect">
            <a:avLst/>
          </a:prstGeom>
          <a:noFill/>
        </p:spPr>
        <p:txBody>
          <a:bodyPr wrap="square" rtlCol="0">
            <a:spAutoFit/>
          </a:bodyPr>
          <a:lstStyle/>
          <a:p>
            <a:r>
              <a:rPr lang="en-US" sz="2400" b="1" dirty="0">
                <a:solidFill>
                  <a:schemeClr val="accent2">
                    <a:lumMod val="50000"/>
                  </a:schemeClr>
                </a:solidFill>
              </a:rPr>
              <a:t>Profile.html</a:t>
            </a:r>
            <a:endParaRPr lang="en-IN" sz="2400" b="1" dirty="0">
              <a:solidFill>
                <a:schemeClr val="accent2">
                  <a:lumMod val="50000"/>
                </a:schemeClr>
              </a:solidFill>
            </a:endParaRPr>
          </a:p>
        </p:txBody>
      </p:sp>
    </p:spTree>
    <p:extLst>
      <p:ext uri="{BB962C8B-B14F-4D97-AF65-F5344CB8AC3E}">
        <p14:creationId xmlns:p14="http://schemas.microsoft.com/office/powerpoint/2010/main" val="922235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E7C60671-9CF1-461F-AD8A-1A0A80039392}"/>
              </a:ext>
            </a:extLst>
          </p:cNvPr>
          <p:cNvPicPr>
            <a:picLocks noChangeAspect="1"/>
          </p:cNvPicPr>
          <p:nvPr/>
        </p:nvPicPr>
        <p:blipFill>
          <a:blip r:embed="rId2"/>
          <a:stretch>
            <a:fillRect/>
          </a:stretch>
        </p:blipFill>
        <p:spPr>
          <a:xfrm>
            <a:off x="1359044" y="946438"/>
            <a:ext cx="3517756" cy="2482562"/>
          </a:xfrm>
          <a:prstGeom prst="rect">
            <a:avLst/>
          </a:prstGeom>
          <a:ln>
            <a:solidFill>
              <a:schemeClr val="accent1"/>
            </a:solidFill>
          </a:ln>
        </p:spPr>
      </p:pic>
      <p:pic>
        <p:nvPicPr>
          <p:cNvPr id="14" name="Picture 13">
            <a:extLst>
              <a:ext uri="{FF2B5EF4-FFF2-40B4-BE49-F238E27FC236}">
                <a16:creationId xmlns:a16="http://schemas.microsoft.com/office/drawing/2014/main" id="{D61AFBFB-6CF4-4D60-AECB-D3397BA3B942}"/>
              </a:ext>
            </a:extLst>
          </p:cNvPr>
          <p:cNvPicPr>
            <a:picLocks noChangeAspect="1"/>
          </p:cNvPicPr>
          <p:nvPr/>
        </p:nvPicPr>
        <p:blipFill>
          <a:blip r:embed="rId3"/>
          <a:stretch>
            <a:fillRect/>
          </a:stretch>
        </p:blipFill>
        <p:spPr>
          <a:xfrm>
            <a:off x="6940261" y="1128712"/>
            <a:ext cx="4157230" cy="1946997"/>
          </a:xfrm>
          <a:prstGeom prst="rect">
            <a:avLst/>
          </a:prstGeom>
          <a:ln>
            <a:solidFill>
              <a:schemeClr val="accent1"/>
            </a:solidFill>
          </a:ln>
        </p:spPr>
      </p:pic>
      <p:pic>
        <p:nvPicPr>
          <p:cNvPr id="16" name="Picture 15">
            <a:extLst>
              <a:ext uri="{FF2B5EF4-FFF2-40B4-BE49-F238E27FC236}">
                <a16:creationId xmlns:a16="http://schemas.microsoft.com/office/drawing/2014/main" id="{D9770177-83DD-4241-AEB1-918D8FB035AF}"/>
              </a:ext>
            </a:extLst>
          </p:cNvPr>
          <p:cNvPicPr>
            <a:picLocks noChangeAspect="1"/>
          </p:cNvPicPr>
          <p:nvPr/>
        </p:nvPicPr>
        <p:blipFill>
          <a:blip r:embed="rId4"/>
          <a:stretch>
            <a:fillRect/>
          </a:stretch>
        </p:blipFill>
        <p:spPr>
          <a:xfrm>
            <a:off x="4386094" y="4077929"/>
            <a:ext cx="4157230" cy="2482562"/>
          </a:xfrm>
          <a:prstGeom prst="rect">
            <a:avLst/>
          </a:prstGeom>
          <a:ln>
            <a:solidFill>
              <a:schemeClr val="accent1"/>
            </a:solidFill>
          </a:ln>
        </p:spPr>
      </p:pic>
    </p:spTree>
    <p:extLst>
      <p:ext uri="{BB962C8B-B14F-4D97-AF65-F5344CB8AC3E}">
        <p14:creationId xmlns:p14="http://schemas.microsoft.com/office/powerpoint/2010/main" val="3208660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541</TotalTime>
  <Words>1138</Words>
  <Application>Microsoft Office PowerPoint</Application>
  <PresentationFormat>Widescreen</PresentationFormat>
  <Paragraphs>108</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Calibri Light</vt:lpstr>
      <vt:lpstr>Comic Sans MS</vt:lpstr>
      <vt:lpstr>erdana</vt:lpstr>
      <vt:lpstr>SourceSansPro</vt:lpstr>
      <vt:lpstr>Times New Roman</vt:lpstr>
      <vt:lpstr>Verdana</vt:lpstr>
      <vt:lpstr>Office Theme</vt:lpstr>
      <vt:lpstr>COOKIES IN FLASK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abhijeet chautre</dc:creator>
  <cp:lastModifiedBy>abhijeet chautre</cp:lastModifiedBy>
  <cp:revision>10</cp:revision>
  <dcterms:created xsi:type="dcterms:W3CDTF">2020-12-21T07:34:01Z</dcterms:created>
  <dcterms:modified xsi:type="dcterms:W3CDTF">2020-12-30T10:16:49Z</dcterms:modified>
</cp:coreProperties>
</file>