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0E347-49DB-453F-B75A-5BC53A15E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3051A-77F2-4368-B999-32B49C637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F2970-F1CE-44D7-8858-3366D15A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4607-1FFD-4F59-93BB-64560F6B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224C4-4537-4486-845B-3F1FCB09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15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E4FC-7B28-4DDB-B9F7-0D390717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16B2D-A813-40E7-B2A1-2131A8671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B1B43-09B6-46FB-BFD4-0AB69776C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1EEA3-4178-436F-9056-16A85604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2CBD4-2BE9-491E-8410-7BC0428EE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717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5D7D9-EA97-45F5-82F5-490F099B1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121FB-70CF-41ED-9791-AA41A585D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19B17-EC73-4B6E-86AD-AAE0DA7F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1C904-D023-4C8D-AE9A-F0B02537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0B020-9147-4CDB-8A15-ACB9FF75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8A367-9C6C-4240-A7C3-93936E71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A5EB8-EAF1-4AB1-B198-9E29C84ED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96637-33B1-424F-86F6-6CDDC61E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46515-AD85-4CA3-BEE3-BFC0A9A9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C457A-B6CC-4667-B060-3973A10F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6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F9566-2107-4631-99C7-50EE98ACE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9AEE1-5651-41A5-B7FB-986FC9D86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3A08E-F96C-4FC0-8EE5-E60F8497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034F6-8ADD-4ABD-A777-3BE7A7BDC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66F5A-CF1F-4C72-B37A-745A5195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701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C4A7-B32A-49A8-9429-D814EE66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22C0-6C73-44FD-9B03-273288E5A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203A5-5B23-4A69-A156-56BA12719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C56A2-C9DD-4429-949B-2C73CC6D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B013-D877-4571-8086-BEAEB782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53705-A056-48EF-B889-538658DD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18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0553-A640-4881-A935-36C4A37A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D3C3A-4E0C-4FFA-93D7-3DC4AA4FF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DB5A4-F029-4E1C-989A-9347E3B41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75600-19B5-4615-859F-75E7B6D50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1B732-7F07-42D6-AEF1-33FDB49E1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080943-23AD-4B74-88D6-17BE543E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0B7397-028A-4685-806C-C1AD0C36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C6DCD-2424-46F7-BC44-5C57E182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661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6AC9-3359-49FA-B540-11321A67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45893-5D5E-4B76-9E90-C37C69E60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11C72-26FD-41F8-919A-6B479598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17110-B3CB-40EB-A76E-4CD06E3D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247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48396-990C-4655-8D7D-AFAB4E0EF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E5FD7-4B3E-46D3-B901-F2E776C6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40EBB-AADA-4297-A194-B5881219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70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A5783-5A3C-4684-8643-8D485ADF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92FBC-CCE8-4627-9960-EFC9CF891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16BE5C-2117-46AE-8905-A675B5183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73258-A5FE-4451-AC24-2825FBE2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41CA8-2968-423D-9B37-607CB9E48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DFC71-BEDF-4AF9-9B22-DE38784A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06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B327-72CD-4F50-8C87-6663E0DE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C173ED-33ED-4EBC-B708-097828052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D9E25-91FD-4A16-BFF5-C6BE5628D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4E706-D174-4FC6-9EA8-8F3EC778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D4D4C-1939-4D3B-B3EC-34BE8CF39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B6642-7514-4E90-8D89-DB041E07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52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6FF175-14B9-4E8C-9215-5DFA0EE4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4B2D2-9049-46A4-A129-5FE7B5D80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3DD26-51DD-4E72-9112-9B6DECC56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E1EF-69FC-4359-868A-22C4200F0311}" type="datetimeFigureOut">
              <a:rPr lang="en-IN" smtClean="0"/>
              <a:t>30-12-2020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BC235-7D09-4867-9AD3-12FD768AF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3EEDE-17CE-47D0-9AED-ABE998DB0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6A0E-CEE0-4317-84EA-26F0DE9100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932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 concepts-III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9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DSE1006A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Python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0134C-C4A1-4F9A-8293-A966F4747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854471"/>
            <a:ext cx="1410115" cy="141011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8AF2007-90F7-408E-B233-EF2045621D77}"/>
              </a:ext>
            </a:extLst>
          </p:cNvPr>
          <p:cNvSpPr txBox="1">
            <a:spLocks/>
          </p:cNvSpPr>
          <p:nvPr/>
        </p:nvSpPr>
        <p:spPr>
          <a:xfrm>
            <a:off x="2027548" y="4365104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Ms.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Rajashree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Patil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32D2F-B209-452C-98C5-2371B4D50648}"/>
              </a:ext>
            </a:extLst>
          </p:cNvPr>
          <p:cNvSpPr txBox="1"/>
          <p:nvPr/>
        </p:nvSpPr>
        <p:spPr>
          <a:xfrm>
            <a:off x="595746" y="568037"/>
            <a:ext cx="43364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area &amp; circumference of circle with radius 5.6</a:t>
            </a:r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371C06-5A88-40F5-A67B-FC9B3B017C26}"/>
              </a:ext>
            </a:extLst>
          </p:cNvPr>
          <p:cNvSpPr txBox="1"/>
          <p:nvPr/>
        </p:nvSpPr>
        <p:spPr>
          <a:xfrm>
            <a:off x="595746" y="1717964"/>
            <a:ext cx="5001490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radius = 5.6</a:t>
            </a:r>
          </a:p>
          <a:p>
            <a:r>
              <a:rPr lang="en-US" b="1" dirty="0"/>
              <a:t>Step 3 : area = 3.14 * radius * radius</a:t>
            </a:r>
          </a:p>
          <a:p>
            <a:r>
              <a:rPr lang="en-US" b="1" dirty="0"/>
              <a:t>Step 4 : circumference = 2 * 3.14 * radius</a:t>
            </a:r>
          </a:p>
          <a:p>
            <a:r>
              <a:rPr lang="en-US" b="1" dirty="0"/>
              <a:t>Step 5 : Print area, circumference</a:t>
            </a:r>
          </a:p>
          <a:p>
            <a:r>
              <a:rPr lang="en-US" b="1" dirty="0"/>
              <a:t>Step 6 : End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93A27-A479-4F0D-9569-D3450C35E693}"/>
              </a:ext>
            </a:extLst>
          </p:cNvPr>
          <p:cNvSpPr txBox="1"/>
          <p:nvPr/>
        </p:nvSpPr>
        <p:spPr>
          <a:xfrm>
            <a:off x="5985164" y="622810"/>
            <a:ext cx="5423065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area &amp; circumference of  circle where radius is inputted by user.</a:t>
            </a:r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F9CE02-C563-48A5-A6F4-ECF6D2516E3E}"/>
              </a:ext>
            </a:extLst>
          </p:cNvPr>
          <p:cNvSpPr txBox="1"/>
          <p:nvPr/>
        </p:nvSpPr>
        <p:spPr>
          <a:xfrm>
            <a:off x="6096000" y="1730452"/>
            <a:ext cx="5001490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Input radius</a:t>
            </a:r>
          </a:p>
          <a:p>
            <a:r>
              <a:rPr lang="en-US" b="1" dirty="0"/>
              <a:t>Step 3 : area = 3.14 * radius * radius</a:t>
            </a:r>
          </a:p>
          <a:p>
            <a:r>
              <a:rPr lang="en-US" b="1" dirty="0"/>
              <a:t>Step 4 : circumference = 2 * 3.14 * radius</a:t>
            </a:r>
          </a:p>
          <a:p>
            <a:r>
              <a:rPr lang="en-US" b="1" dirty="0"/>
              <a:t>Step 5 : Print area, circumference</a:t>
            </a:r>
          </a:p>
          <a:p>
            <a:r>
              <a:rPr lang="en-US" b="1" dirty="0"/>
              <a:t>Step 6 : End</a:t>
            </a:r>
            <a:endParaRPr lang="en-IN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2F494-4D43-4182-903F-70CDDB1EDFAE}"/>
              </a:ext>
            </a:extLst>
          </p:cNvPr>
          <p:cNvSpPr txBox="1"/>
          <p:nvPr/>
        </p:nvSpPr>
        <p:spPr>
          <a:xfrm>
            <a:off x="595746" y="4244278"/>
            <a:ext cx="3629891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Output : 98.4704</a:t>
            </a:r>
          </a:p>
          <a:p>
            <a:r>
              <a:rPr lang="en-US" dirty="0"/>
              <a:t>35.168	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3DFE0D-D373-4A00-BF66-41FA1BA96474}"/>
              </a:ext>
            </a:extLst>
          </p:cNvPr>
          <p:cNvSpPr txBox="1"/>
          <p:nvPr/>
        </p:nvSpPr>
        <p:spPr>
          <a:xfrm>
            <a:off x="5985164" y="4250385"/>
            <a:ext cx="2909455" cy="230832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Input : 4</a:t>
            </a:r>
          </a:p>
          <a:p>
            <a:r>
              <a:rPr lang="en-US" dirty="0"/>
              <a:t>50.24</a:t>
            </a:r>
          </a:p>
          <a:p>
            <a:r>
              <a:rPr lang="en-US" dirty="0"/>
              <a:t>25.12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Input : 5.5</a:t>
            </a:r>
          </a:p>
          <a:p>
            <a:r>
              <a:rPr lang="en-US" dirty="0"/>
              <a:t>54.2278</a:t>
            </a:r>
          </a:p>
          <a:p>
            <a:r>
              <a:rPr lang="en-US" dirty="0"/>
              <a:t>34.54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70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32D2F-B209-452C-98C5-2371B4D50648}"/>
              </a:ext>
            </a:extLst>
          </p:cNvPr>
          <p:cNvSpPr txBox="1"/>
          <p:nvPr/>
        </p:nvSpPr>
        <p:spPr>
          <a:xfrm>
            <a:off x="595746" y="568037"/>
            <a:ext cx="433647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perimeter of triangle where sides are 5,10,15</a:t>
            </a:r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371C06-5A88-40F5-A67B-FC9B3B017C26}"/>
              </a:ext>
            </a:extLst>
          </p:cNvPr>
          <p:cNvSpPr txBox="1"/>
          <p:nvPr/>
        </p:nvSpPr>
        <p:spPr>
          <a:xfrm>
            <a:off x="595746" y="1800823"/>
            <a:ext cx="5001490" cy="2031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side1=5</a:t>
            </a:r>
          </a:p>
          <a:p>
            <a:r>
              <a:rPr lang="en-US" b="1" dirty="0"/>
              <a:t>Step 3 : side2=10</a:t>
            </a:r>
          </a:p>
          <a:p>
            <a:r>
              <a:rPr lang="en-US" b="1" dirty="0"/>
              <a:t>Step 4 : side3=15</a:t>
            </a:r>
          </a:p>
          <a:p>
            <a:r>
              <a:rPr lang="en-US" b="1" dirty="0"/>
              <a:t>Step 5 : area=side1+side2+side3</a:t>
            </a:r>
          </a:p>
          <a:p>
            <a:r>
              <a:rPr lang="en-US" b="1" dirty="0"/>
              <a:t>Step 6 : Print area</a:t>
            </a:r>
          </a:p>
          <a:p>
            <a:r>
              <a:rPr lang="en-US" b="1" dirty="0"/>
              <a:t>Step 7 : End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93A27-A479-4F0D-9569-D3450C35E693}"/>
              </a:ext>
            </a:extLst>
          </p:cNvPr>
          <p:cNvSpPr txBox="1"/>
          <p:nvPr/>
        </p:nvSpPr>
        <p:spPr>
          <a:xfrm>
            <a:off x="5985164" y="622810"/>
            <a:ext cx="5423065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Perimeter of triangle where sides are inputted by user.</a:t>
            </a:r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F9CE02-C563-48A5-A6F4-ECF6D2516E3E}"/>
              </a:ext>
            </a:extLst>
          </p:cNvPr>
          <p:cNvSpPr txBox="1"/>
          <p:nvPr/>
        </p:nvSpPr>
        <p:spPr>
          <a:xfrm>
            <a:off x="5985164" y="1717964"/>
            <a:ext cx="5001490" cy="14773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Input side1,side2,side3</a:t>
            </a:r>
          </a:p>
          <a:p>
            <a:r>
              <a:rPr lang="en-US" b="1" dirty="0"/>
              <a:t>Step 3 : area = side1+side2_side3</a:t>
            </a:r>
          </a:p>
          <a:p>
            <a:r>
              <a:rPr lang="en-US" b="1" dirty="0"/>
              <a:t>Step 4 : Print Perimeter</a:t>
            </a:r>
          </a:p>
          <a:p>
            <a:r>
              <a:rPr lang="en-US" b="1" dirty="0"/>
              <a:t>Step 5 : End</a:t>
            </a:r>
            <a:endParaRPr lang="en-IN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2F494-4D43-4182-903F-70CDDB1EDFAE}"/>
              </a:ext>
            </a:extLst>
          </p:cNvPr>
          <p:cNvSpPr txBox="1"/>
          <p:nvPr/>
        </p:nvSpPr>
        <p:spPr>
          <a:xfrm>
            <a:off x="595746" y="4418603"/>
            <a:ext cx="3629891" cy="36933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Output : 30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3DFE0D-D373-4A00-BF66-41FA1BA96474}"/>
              </a:ext>
            </a:extLst>
          </p:cNvPr>
          <p:cNvSpPr txBox="1"/>
          <p:nvPr/>
        </p:nvSpPr>
        <p:spPr>
          <a:xfrm>
            <a:off x="5985164" y="4264900"/>
            <a:ext cx="2909455" cy="147732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Input : 1 2 3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Output 6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Input : 10 20 30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Output 60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217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32D2F-B209-452C-98C5-2371B4D50648}"/>
              </a:ext>
            </a:extLst>
          </p:cNvPr>
          <p:cNvSpPr txBox="1"/>
          <p:nvPr/>
        </p:nvSpPr>
        <p:spPr>
          <a:xfrm>
            <a:off x="595746" y="196424"/>
            <a:ext cx="4336472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total and percentage of a student where </a:t>
            </a:r>
            <a:r>
              <a:rPr lang="en-US" dirty="0" err="1">
                <a:latin typeface="Comic Sans MS" panose="030F0702030302020204" pitchFamily="66" charset="0"/>
              </a:rPr>
              <a:t>rollno</a:t>
            </a:r>
            <a:r>
              <a:rPr lang="en-US" dirty="0">
                <a:latin typeface="Comic Sans MS" panose="030F0702030302020204" pitchFamily="66" charset="0"/>
              </a:rPr>
              <a:t>=10 </a:t>
            </a:r>
          </a:p>
          <a:p>
            <a:r>
              <a:rPr lang="en-US" dirty="0">
                <a:latin typeface="Comic Sans MS" panose="030F0702030302020204" pitchFamily="66" charset="0"/>
              </a:rPr>
              <a:t>name=“</a:t>
            </a:r>
            <a:r>
              <a:rPr lang="en-US" dirty="0" err="1">
                <a:latin typeface="Comic Sans MS" panose="030F0702030302020204" pitchFamily="66" charset="0"/>
              </a:rPr>
              <a:t>abc</a:t>
            </a:r>
            <a:r>
              <a:rPr lang="en-US" dirty="0">
                <a:latin typeface="Comic Sans MS" panose="030F0702030302020204" pitchFamily="66" charset="0"/>
              </a:rPr>
              <a:t>”</a:t>
            </a:r>
          </a:p>
          <a:p>
            <a:r>
              <a:rPr lang="en-US" dirty="0">
                <a:latin typeface="Comic Sans MS" panose="030F0702030302020204" pitchFamily="66" charset="0"/>
              </a:rPr>
              <a:t>Marks in subject1=80</a:t>
            </a:r>
          </a:p>
          <a:p>
            <a:r>
              <a:rPr lang="en-US" dirty="0">
                <a:latin typeface="Comic Sans MS" panose="030F0702030302020204" pitchFamily="66" charset="0"/>
              </a:rPr>
              <a:t>Marks in subject2=100</a:t>
            </a:r>
          </a:p>
          <a:p>
            <a:r>
              <a:rPr lang="en-US" dirty="0">
                <a:latin typeface="Comic Sans MS" panose="030F0702030302020204" pitchFamily="66" charset="0"/>
              </a:rPr>
              <a:t>Marks in subject3=85</a:t>
            </a:r>
          </a:p>
          <a:p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371C06-5A88-40F5-A67B-FC9B3B017C26}"/>
              </a:ext>
            </a:extLst>
          </p:cNvPr>
          <p:cNvSpPr txBox="1"/>
          <p:nvPr/>
        </p:nvSpPr>
        <p:spPr>
          <a:xfrm>
            <a:off x="595746" y="2735991"/>
            <a:ext cx="5001490" cy="286232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</a:t>
            </a:r>
            <a:r>
              <a:rPr lang="en-US" b="1" dirty="0" err="1"/>
              <a:t>rollno</a:t>
            </a:r>
            <a:r>
              <a:rPr lang="en-US" b="1" dirty="0"/>
              <a:t>=10</a:t>
            </a:r>
          </a:p>
          <a:p>
            <a:r>
              <a:rPr lang="en-US" b="1" dirty="0"/>
              <a:t>Step 3 : name=“</a:t>
            </a:r>
            <a:r>
              <a:rPr lang="en-US" b="1" dirty="0" err="1"/>
              <a:t>abc</a:t>
            </a:r>
            <a:r>
              <a:rPr lang="en-US" b="1" dirty="0"/>
              <a:t>”</a:t>
            </a:r>
          </a:p>
          <a:p>
            <a:r>
              <a:rPr lang="en-US" b="1" dirty="0"/>
              <a:t>Step 4 : mark1=80</a:t>
            </a:r>
          </a:p>
          <a:p>
            <a:r>
              <a:rPr lang="en-US" b="1" dirty="0"/>
              <a:t>Step 5 : mark2=100</a:t>
            </a:r>
          </a:p>
          <a:p>
            <a:r>
              <a:rPr lang="en-US" b="1" dirty="0"/>
              <a:t>Step 6 : marks3=85</a:t>
            </a:r>
          </a:p>
          <a:p>
            <a:r>
              <a:rPr lang="en-US" b="1" dirty="0"/>
              <a:t>Step 7 : total=mark1+mark2+mark3</a:t>
            </a:r>
          </a:p>
          <a:p>
            <a:r>
              <a:rPr lang="en-US" b="1" dirty="0"/>
              <a:t>Step 8 : per=total/3</a:t>
            </a:r>
          </a:p>
          <a:p>
            <a:r>
              <a:rPr lang="en-US" b="1" dirty="0"/>
              <a:t>Step 9 : Print </a:t>
            </a:r>
            <a:r>
              <a:rPr lang="en-US" b="1" dirty="0" err="1"/>
              <a:t>total,per</a:t>
            </a:r>
            <a:endParaRPr lang="en-US" b="1" dirty="0"/>
          </a:p>
          <a:p>
            <a:r>
              <a:rPr lang="en-US" b="1" dirty="0"/>
              <a:t>Step 10 : End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93A27-A479-4F0D-9569-D3450C35E693}"/>
              </a:ext>
            </a:extLst>
          </p:cNvPr>
          <p:cNvSpPr txBox="1"/>
          <p:nvPr/>
        </p:nvSpPr>
        <p:spPr>
          <a:xfrm>
            <a:off x="5985164" y="196424"/>
            <a:ext cx="5423065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Algorithm to calculate total and percentage of a student . User has to input </a:t>
            </a:r>
            <a:r>
              <a:rPr lang="en-US" dirty="0" err="1">
                <a:latin typeface="Comic Sans MS" panose="030F0702030302020204" pitchFamily="66" charset="0"/>
              </a:rPr>
              <a:t>rollno,name,Marks</a:t>
            </a:r>
            <a:r>
              <a:rPr lang="en-US" dirty="0">
                <a:latin typeface="Comic Sans MS" panose="030F0702030302020204" pitchFamily="66" charset="0"/>
              </a:rPr>
              <a:t> in subject1,Marks in subject2,Marks in subject3.</a:t>
            </a:r>
            <a:endParaRPr lang="en-IN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F9CE02-C563-48A5-A6F4-ECF6D2516E3E}"/>
              </a:ext>
            </a:extLst>
          </p:cNvPr>
          <p:cNvSpPr txBox="1"/>
          <p:nvPr/>
        </p:nvSpPr>
        <p:spPr>
          <a:xfrm>
            <a:off x="5985164" y="1489085"/>
            <a:ext cx="5001490" cy="2031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Step 1 : Start</a:t>
            </a:r>
          </a:p>
          <a:p>
            <a:r>
              <a:rPr lang="en-US" b="1" dirty="0"/>
              <a:t>Step 2 : Input rollno,name,mark1,mark2,mark3</a:t>
            </a:r>
          </a:p>
          <a:p>
            <a:r>
              <a:rPr lang="en-US" b="1" dirty="0"/>
              <a:t>Step 7 : total=mark1+mark2+mark3</a:t>
            </a:r>
          </a:p>
          <a:p>
            <a:r>
              <a:rPr lang="en-US" b="1" dirty="0"/>
              <a:t>Step 8 : per=total/3</a:t>
            </a:r>
          </a:p>
          <a:p>
            <a:r>
              <a:rPr lang="en-US" b="1" dirty="0"/>
              <a:t>Step 3 : Print rollno,name,mark1,mark2,mark3</a:t>
            </a:r>
          </a:p>
          <a:p>
            <a:r>
              <a:rPr lang="en-US" b="1" dirty="0"/>
              <a:t>Step 4 : Print </a:t>
            </a:r>
            <a:r>
              <a:rPr lang="en-US" b="1" dirty="0" err="1"/>
              <a:t>total,per</a:t>
            </a:r>
            <a:endParaRPr lang="en-US" b="1" dirty="0"/>
          </a:p>
          <a:p>
            <a:r>
              <a:rPr lang="en-US" b="1" dirty="0"/>
              <a:t>Step 5 : End</a:t>
            </a:r>
            <a:endParaRPr lang="en-IN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2F494-4D43-4182-903F-70CDDB1EDFAE}"/>
              </a:ext>
            </a:extLst>
          </p:cNvPr>
          <p:cNvSpPr txBox="1"/>
          <p:nvPr/>
        </p:nvSpPr>
        <p:spPr>
          <a:xfrm>
            <a:off x="595746" y="5742228"/>
            <a:ext cx="3629891" cy="36933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Output : 88.33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3DFE0D-D373-4A00-BF66-41FA1BA96474}"/>
              </a:ext>
            </a:extLst>
          </p:cNvPr>
          <p:cNvSpPr txBox="1"/>
          <p:nvPr/>
        </p:nvSpPr>
        <p:spPr>
          <a:xfrm>
            <a:off x="5985164" y="4027087"/>
            <a:ext cx="2909455" cy="230832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Input : 1,”Radha”,70,70,70</a:t>
            </a:r>
            <a:endParaRPr lang="en-US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Output  : 1  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Radha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70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70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70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210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127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HP USER\Downloads\images.png">
            <a:extLst>
              <a:ext uri="{FF2B5EF4-FFF2-40B4-BE49-F238E27FC236}">
                <a16:creationId xmlns:a16="http://schemas.microsoft.com/office/drawing/2014/main" id="{7B54E9E6-98FC-4E10-B53C-3F9D9BE35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0" y="2149446"/>
            <a:ext cx="3238500" cy="1409700"/>
          </a:xfrm>
          <a:prstGeom prst="rect">
            <a:avLst/>
          </a:prstGeom>
          <a:noFill/>
        </p:spPr>
      </p:pic>
      <p:pic>
        <p:nvPicPr>
          <p:cNvPr id="4" name="Picture 3" descr="C:\Users\HP USER\Downloads\sh.jpeg">
            <a:extLst>
              <a:ext uri="{FF2B5EF4-FFF2-40B4-BE49-F238E27FC236}">
                <a16:creationId xmlns:a16="http://schemas.microsoft.com/office/drawing/2014/main" id="{0DBF37A7-048B-46BB-8A2F-131CA1199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838" y="4237678"/>
            <a:ext cx="2232248" cy="1173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270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450</Words>
  <Application>Microsoft Office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Comic Sans MS</vt:lpstr>
      <vt:lpstr>Times New Roman</vt:lpstr>
      <vt:lpstr>Office Theme</vt:lpstr>
      <vt:lpstr>Topic: Basic concepts-III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abhijeet chautre</dc:creator>
  <cp:lastModifiedBy>abhijeet chautre</cp:lastModifiedBy>
  <cp:revision>8</cp:revision>
  <dcterms:created xsi:type="dcterms:W3CDTF">2020-12-18T07:10:30Z</dcterms:created>
  <dcterms:modified xsi:type="dcterms:W3CDTF">2020-12-30T10:21:33Z</dcterms:modified>
</cp:coreProperties>
</file>