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A5989-A1A5-4A28-A432-2476219F65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963134-E1A4-49C1-ACEF-D071DC746B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72D5D-7C94-4C75-9741-4E4B83F85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922DF-E312-4AF9-968F-CD88D0705DC0}" type="datetimeFigureOut">
              <a:rPr lang="en-IN" smtClean="0"/>
              <a:t>06-01-2021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F8BC0-2EAF-48E5-836D-E3AEA8E2E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DF44AA-755C-4A0E-A1F5-65E97BD50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876F0-F0D5-46C3-BFA4-427E9C0B95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4528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A2EA1-9569-4D01-8D8F-BCA737698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ACBFF8-4FAC-4E2E-9742-F01BBBC6AF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1E6F64-223B-4353-A701-C5EC45E77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922DF-E312-4AF9-968F-CD88D0705DC0}" type="datetimeFigureOut">
              <a:rPr lang="en-IN" smtClean="0"/>
              <a:t>06-01-2021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BEB15-17A0-45E7-9463-F4C63E39B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17D63A-7ACC-4613-ABA8-69DFEEA62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876F0-F0D5-46C3-BFA4-427E9C0B95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7490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1709F2-F84C-4B13-A307-DB882D3E13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660275-0191-4240-B027-B1903CE397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B2241-F8EB-4C9C-9AFF-9A7676949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922DF-E312-4AF9-968F-CD88D0705DC0}" type="datetimeFigureOut">
              <a:rPr lang="en-IN" smtClean="0"/>
              <a:t>06-01-2021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085F06-3C83-4AB7-B6DB-71D8D1624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812B3-964F-4EDA-95EF-4A33F5360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876F0-F0D5-46C3-BFA4-427E9C0B95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574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42DF7-0659-4F8B-BAAA-079A57CB5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73521-001F-4B99-9E2A-CDDD6F646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EBDF9E-B64C-492B-A7D4-5413037A7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922DF-E312-4AF9-968F-CD88D0705DC0}" type="datetimeFigureOut">
              <a:rPr lang="en-IN" smtClean="0"/>
              <a:t>06-01-2021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62CEF-9DC2-42A0-B8C4-F24F7B7D2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F230CC-0822-4A7A-B870-68500A9C3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876F0-F0D5-46C3-BFA4-427E9C0B95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299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5A44C-A08B-4396-9F21-8894B5B63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DA4A01-E339-4C9E-80D7-9EAD81FF3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F0625-5BF6-41E5-8672-2C281EA2E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922DF-E312-4AF9-968F-CD88D0705DC0}" type="datetimeFigureOut">
              <a:rPr lang="en-IN" smtClean="0"/>
              <a:t>06-01-2021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566FB-E506-43FD-9D80-1E1151BA6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83EC2-0490-431A-AB5A-C4BFBAFB5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876F0-F0D5-46C3-BFA4-427E9C0B95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7324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B7FD0-5005-49F9-9E05-0B114A1C5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6744A-DB4B-4788-A370-8CA200E1ED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D567BA-27A5-468A-88AC-4E06744CD8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48516B-AF5B-4550-B502-35948AE44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922DF-E312-4AF9-968F-CD88D0705DC0}" type="datetimeFigureOut">
              <a:rPr lang="en-IN" smtClean="0"/>
              <a:t>06-01-2021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EBDA28-5789-4F26-AE1F-1893A63BC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D0E624-9D38-4037-B623-17976DD9D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876F0-F0D5-46C3-BFA4-427E9C0B95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4604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28666-839C-4086-A9D8-1852958EC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2B14A7-5A71-437B-BD15-28BB8D515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C76223-0C35-4918-9E9C-B17F9317A8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448239-0D0E-4B08-AF54-7C38FBD9FB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58C290-FE62-4E93-9DB4-A026BA3443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8200E7-B343-4A10-AD23-5C81A500F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922DF-E312-4AF9-968F-CD88D0705DC0}" type="datetimeFigureOut">
              <a:rPr lang="en-IN" smtClean="0"/>
              <a:t>06-01-2021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801475-C11D-4362-B0C5-B75D6D4F7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68A752-6532-49F6-B03B-841111929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876F0-F0D5-46C3-BFA4-427E9C0B95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22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D880F-EAA4-4DD5-BC08-39E14AB11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3CA98C-96E1-4BE8-865A-CABE951CB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922DF-E312-4AF9-968F-CD88D0705DC0}" type="datetimeFigureOut">
              <a:rPr lang="en-IN" smtClean="0"/>
              <a:t>06-01-2021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24CC5D-2E93-4AE4-9581-FB947C649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C98B01-D33A-4F8F-8C16-D0B2DEA8B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876F0-F0D5-46C3-BFA4-427E9C0B95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5985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AA616D-B3C2-40A0-A12D-CEE903001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922DF-E312-4AF9-968F-CD88D0705DC0}" type="datetimeFigureOut">
              <a:rPr lang="en-IN" smtClean="0"/>
              <a:t>06-01-2021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A3F681-F0AC-4A9C-AEF0-3DEBC1D98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B9B9A0-BFD4-4F4A-ABBA-07E47D370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876F0-F0D5-46C3-BFA4-427E9C0B95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3029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332BB-27C1-418A-A264-9AFEA1765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9E393-506F-40C2-AD36-17FD1EAA7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4CF569-DDD1-4D9F-B281-D04706542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4DB0F-6ADD-4BA3-BE19-E33EACEE9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922DF-E312-4AF9-968F-CD88D0705DC0}" type="datetimeFigureOut">
              <a:rPr lang="en-IN" smtClean="0"/>
              <a:t>06-01-2021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1E37E-D73F-445E-8699-76BE0A57A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4DDA87-C80B-4214-AAB5-894784D3D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876F0-F0D5-46C3-BFA4-427E9C0B95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028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F4891-973D-4571-8CBA-23E3A30EB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8A251F-C325-4254-AED2-93B82438C2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B1DB8D-CA8A-4AF7-B9AA-56D936294B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69F64-B48B-4DE0-81F3-B2994E9C1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922DF-E312-4AF9-968F-CD88D0705DC0}" type="datetimeFigureOut">
              <a:rPr lang="en-IN" smtClean="0"/>
              <a:t>06-01-2021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38696F-5D07-4B88-A769-EF4E80D31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BA21AF-E28E-4FF1-A5CE-A33E405E4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876F0-F0D5-46C3-BFA4-427E9C0B95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7528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252699-7FC8-474F-9255-3E3682DC2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2DB0E2-611F-4D00-981D-7F347697AB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6A5A-F2A1-4773-B9C3-D11119D2F8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922DF-E312-4AF9-968F-CD88D0705DC0}" type="datetimeFigureOut">
              <a:rPr lang="en-IN" smtClean="0"/>
              <a:t>06-01-2021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17A2E-D9D3-48D4-9776-FC52BF1183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1AA10-4006-4A2C-9651-D0A879734E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876F0-F0D5-46C3-BFA4-427E9C0B95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8270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555F561-491C-4470-942E-3E09E3F2E7E4}"/>
              </a:ext>
            </a:extLst>
          </p:cNvPr>
          <p:cNvSpPr txBox="1"/>
          <p:nvPr/>
        </p:nvSpPr>
        <p:spPr>
          <a:xfrm>
            <a:off x="526708" y="1805523"/>
            <a:ext cx="3987233" cy="34163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Step 1: Start</a:t>
            </a:r>
          </a:p>
          <a:p>
            <a:r>
              <a:rPr lang="en-US" sz="2400" dirty="0"/>
              <a:t>Step 2: no=2</a:t>
            </a:r>
          </a:p>
          <a:p>
            <a:r>
              <a:rPr lang="en-US" sz="2400" dirty="0"/>
              <a:t>Step 3: Test if no&lt;=100</a:t>
            </a:r>
          </a:p>
          <a:p>
            <a:r>
              <a:rPr lang="en-US" sz="2400" dirty="0"/>
              <a:t>	Yes </a:t>
            </a:r>
            <a:r>
              <a:rPr lang="en-US" sz="2400" dirty="0" err="1"/>
              <a:t>goto</a:t>
            </a:r>
            <a:r>
              <a:rPr lang="en-US" sz="2400" dirty="0"/>
              <a:t> 4</a:t>
            </a:r>
          </a:p>
          <a:p>
            <a:r>
              <a:rPr lang="en-US" sz="2400" dirty="0"/>
              <a:t>	No </a:t>
            </a:r>
            <a:r>
              <a:rPr lang="en-US" sz="2400" dirty="0" err="1"/>
              <a:t>goto</a:t>
            </a:r>
            <a:r>
              <a:rPr lang="en-US" sz="2400" dirty="0"/>
              <a:t> 7</a:t>
            </a:r>
          </a:p>
          <a:p>
            <a:r>
              <a:rPr lang="en-US" sz="2400" dirty="0"/>
              <a:t>Step 4: Print no</a:t>
            </a:r>
          </a:p>
          <a:p>
            <a:r>
              <a:rPr lang="en-US" sz="2400" dirty="0"/>
              <a:t>Step 5: no=no+2</a:t>
            </a:r>
          </a:p>
          <a:p>
            <a:r>
              <a:rPr lang="en-US" sz="2400" dirty="0"/>
              <a:t>Step 6: </a:t>
            </a:r>
            <a:r>
              <a:rPr lang="en-US" sz="2400" dirty="0" err="1"/>
              <a:t>goto</a:t>
            </a:r>
            <a:r>
              <a:rPr lang="en-US" sz="2400" dirty="0"/>
              <a:t> 3</a:t>
            </a:r>
          </a:p>
          <a:p>
            <a:r>
              <a:rPr lang="en-US" sz="2400" dirty="0"/>
              <a:t>Step 7: End</a:t>
            </a:r>
            <a:endParaRPr lang="en-IN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9617E5-659B-40C3-968A-07E4325D059B}"/>
              </a:ext>
            </a:extLst>
          </p:cNvPr>
          <p:cNvSpPr txBox="1"/>
          <p:nvPr/>
        </p:nvSpPr>
        <p:spPr>
          <a:xfrm>
            <a:off x="5684444" y="1805522"/>
            <a:ext cx="3987233" cy="452431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Step 1: Start</a:t>
            </a:r>
          </a:p>
          <a:p>
            <a:r>
              <a:rPr lang="en-US" sz="2400" dirty="0"/>
              <a:t>Step 2: no=1</a:t>
            </a:r>
          </a:p>
          <a:p>
            <a:r>
              <a:rPr lang="en-US" sz="2400" dirty="0"/>
              <a:t>Step 3: Test if no&lt;=100</a:t>
            </a:r>
          </a:p>
          <a:p>
            <a:r>
              <a:rPr lang="en-US" sz="2400" dirty="0"/>
              <a:t>		Yes </a:t>
            </a:r>
            <a:r>
              <a:rPr lang="en-US" sz="2400" dirty="0" err="1"/>
              <a:t>goto</a:t>
            </a:r>
            <a:r>
              <a:rPr lang="en-US" sz="2400" dirty="0"/>
              <a:t> 4</a:t>
            </a:r>
          </a:p>
          <a:p>
            <a:r>
              <a:rPr lang="en-US" sz="2400" dirty="0"/>
              <a:t>		No </a:t>
            </a:r>
            <a:r>
              <a:rPr lang="en-US" sz="2400" dirty="0" err="1"/>
              <a:t>goto</a:t>
            </a:r>
            <a:r>
              <a:rPr lang="en-US" sz="2400" dirty="0"/>
              <a:t> 8</a:t>
            </a:r>
          </a:p>
          <a:p>
            <a:r>
              <a:rPr lang="en-US" sz="2400" dirty="0"/>
              <a:t>Step 4: Test if no%2==0</a:t>
            </a:r>
          </a:p>
          <a:p>
            <a:r>
              <a:rPr lang="en-US" sz="2400" dirty="0"/>
              <a:t>		Yes </a:t>
            </a:r>
            <a:r>
              <a:rPr lang="en-US" sz="2400" dirty="0" err="1"/>
              <a:t>goto</a:t>
            </a:r>
            <a:r>
              <a:rPr lang="en-US" sz="2400" dirty="0"/>
              <a:t> 5</a:t>
            </a:r>
          </a:p>
          <a:p>
            <a:r>
              <a:rPr lang="en-US" sz="2400" dirty="0"/>
              <a:t>		No </a:t>
            </a:r>
            <a:r>
              <a:rPr lang="en-US" sz="2400" dirty="0" err="1"/>
              <a:t>goto</a:t>
            </a:r>
            <a:r>
              <a:rPr lang="en-US" sz="2400" dirty="0"/>
              <a:t> 6</a:t>
            </a:r>
          </a:p>
          <a:p>
            <a:r>
              <a:rPr lang="en-US" sz="2400" dirty="0"/>
              <a:t>Step 5: Print no</a:t>
            </a:r>
          </a:p>
          <a:p>
            <a:r>
              <a:rPr lang="en-US" sz="2400" dirty="0"/>
              <a:t>Step 6: no=no+1</a:t>
            </a:r>
          </a:p>
          <a:p>
            <a:r>
              <a:rPr lang="en-US" sz="2400" dirty="0"/>
              <a:t>Step 7: </a:t>
            </a:r>
            <a:r>
              <a:rPr lang="en-US" sz="2400" dirty="0" err="1"/>
              <a:t>goto</a:t>
            </a:r>
            <a:r>
              <a:rPr lang="en-US" sz="2400" dirty="0"/>
              <a:t> 3</a:t>
            </a:r>
          </a:p>
          <a:p>
            <a:r>
              <a:rPr lang="en-US" sz="2400" dirty="0"/>
              <a:t>Step 8: End</a:t>
            </a:r>
            <a:endParaRPr lang="en-IN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8510AC4-82C5-494F-A154-D377E67EA752}"/>
              </a:ext>
            </a:extLst>
          </p:cNvPr>
          <p:cNvSpPr txBox="1"/>
          <p:nvPr/>
        </p:nvSpPr>
        <p:spPr>
          <a:xfrm>
            <a:off x="526708" y="464457"/>
            <a:ext cx="10213863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Algorithm to print all even no from 1 to 100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650070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555F561-491C-4470-942E-3E09E3F2E7E4}"/>
              </a:ext>
            </a:extLst>
          </p:cNvPr>
          <p:cNvSpPr txBox="1"/>
          <p:nvPr/>
        </p:nvSpPr>
        <p:spPr>
          <a:xfrm>
            <a:off x="526708" y="1805523"/>
            <a:ext cx="3987233" cy="34163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Step 1: Start</a:t>
            </a:r>
          </a:p>
          <a:p>
            <a:r>
              <a:rPr lang="en-US" sz="2400" dirty="0"/>
              <a:t>Step 2: no=1</a:t>
            </a:r>
          </a:p>
          <a:p>
            <a:r>
              <a:rPr lang="en-US" sz="2400" dirty="0"/>
              <a:t>Step 3: Test if no&lt;=100</a:t>
            </a:r>
          </a:p>
          <a:p>
            <a:r>
              <a:rPr lang="en-US" sz="2400" dirty="0"/>
              <a:t>	Yes </a:t>
            </a:r>
            <a:r>
              <a:rPr lang="en-US" sz="2400" dirty="0" err="1"/>
              <a:t>goto</a:t>
            </a:r>
            <a:r>
              <a:rPr lang="en-US" sz="2400" dirty="0"/>
              <a:t> 4</a:t>
            </a:r>
          </a:p>
          <a:p>
            <a:r>
              <a:rPr lang="en-US" sz="2400" dirty="0"/>
              <a:t>	No </a:t>
            </a:r>
            <a:r>
              <a:rPr lang="en-US" sz="2400" dirty="0" err="1"/>
              <a:t>goto</a:t>
            </a:r>
            <a:r>
              <a:rPr lang="en-US" sz="2400" dirty="0"/>
              <a:t> 7</a:t>
            </a:r>
          </a:p>
          <a:p>
            <a:r>
              <a:rPr lang="en-US" sz="2400" dirty="0"/>
              <a:t>Step 4: Print no</a:t>
            </a:r>
          </a:p>
          <a:p>
            <a:r>
              <a:rPr lang="en-US" sz="2400" dirty="0"/>
              <a:t>Step 5: no=no+2</a:t>
            </a:r>
          </a:p>
          <a:p>
            <a:r>
              <a:rPr lang="en-US" sz="2400" dirty="0"/>
              <a:t>Step 6: </a:t>
            </a:r>
            <a:r>
              <a:rPr lang="en-US" sz="2400" dirty="0" err="1"/>
              <a:t>goto</a:t>
            </a:r>
            <a:r>
              <a:rPr lang="en-US" sz="2400" dirty="0"/>
              <a:t> 3</a:t>
            </a:r>
          </a:p>
          <a:p>
            <a:r>
              <a:rPr lang="en-US" sz="2400" dirty="0"/>
              <a:t>Step 7: End</a:t>
            </a:r>
            <a:endParaRPr lang="en-IN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9617E5-659B-40C3-968A-07E4325D059B}"/>
              </a:ext>
            </a:extLst>
          </p:cNvPr>
          <p:cNvSpPr txBox="1"/>
          <p:nvPr/>
        </p:nvSpPr>
        <p:spPr>
          <a:xfrm>
            <a:off x="5684444" y="1805522"/>
            <a:ext cx="3987233" cy="452431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Step 1: Start</a:t>
            </a:r>
          </a:p>
          <a:p>
            <a:r>
              <a:rPr lang="en-US" sz="2400" dirty="0"/>
              <a:t>Step 2: no=1</a:t>
            </a:r>
          </a:p>
          <a:p>
            <a:r>
              <a:rPr lang="en-US" sz="2400" dirty="0"/>
              <a:t>Step 3: Test if no&lt;=100</a:t>
            </a:r>
          </a:p>
          <a:p>
            <a:r>
              <a:rPr lang="en-US" sz="2400" dirty="0"/>
              <a:t>		Yes </a:t>
            </a:r>
            <a:r>
              <a:rPr lang="en-US" sz="2400" dirty="0" err="1"/>
              <a:t>goto</a:t>
            </a:r>
            <a:r>
              <a:rPr lang="en-US" sz="2400" dirty="0"/>
              <a:t> 4</a:t>
            </a:r>
          </a:p>
          <a:p>
            <a:r>
              <a:rPr lang="en-US" sz="2400" dirty="0"/>
              <a:t>		No </a:t>
            </a:r>
            <a:r>
              <a:rPr lang="en-US" sz="2400" dirty="0" err="1"/>
              <a:t>goto</a:t>
            </a:r>
            <a:r>
              <a:rPr lang="en-US" sz="2400" dirty="0"/>
              <a:t> 8</a:t>
            </a:r>
          </a:p>
          <a:p>
            <a:r>
              <a:rPr lang="en-US" sz="2400" dirty="0"/>
              <a:t>Step 4: Test if no%2!=0</a:t>
            </a:r>
          </a:p>
          <a:p>
            <a:r>
              <a:rPr lang="en-US" sz="2400" dirty="0"/>
              <a:t>		Yes </a:t>
            </a:r>
            <a:r>
              <a:rPr lang="en-US" sz="2400" dirty="0" err="1"/>
              <a:t>goto</a:t>
            </a:r>
            <a:r>
              <a:rPr lang="en-US" sz="2400" dirty="0"/>
              <a:t> 5</a:t>
            </a:r>
          </a:p>
          <a:p>
            <a:r>
              <a:rPr lang="en-US" sz="2400" dirty="0"/>
              <a:t>		No </a:t>
            </a:r>
            <a:r>
              <a:rPr lang="en-US" sz="2400" dirty="0" err="1"/>
              <a:t>goto</a:t>
            </a:r>
            <a:r>
              <a:rPr lang="en-US" sz="2400" dirty="0"/>
              <a:t> 6</a:t>
            </a:r>
          </a:p>
          <a:p>
            <a:r>
              <a:rPr lang="en-US" sz="2400" dirty="0"/>
              <a:t>Step 5: Print no</a:t>
            </a:r>
          </a:p>
          <a:p>
            <a:r>
              <a:rPr lang="en-US" sz="2400" dirty="0"/>
              <a:t>Step 6: no=no+1</a:t>
            </a:r>
          </a:p>
          <a:p>
            <a:r>
              <a:rPr lang="en-US" sz="2400" dirty="0"/>
              <a:t>Step 7: </a:t>
            </a:r>
            <a:r>
              <a:rPr lang="en-US" sz="2400" dirty="0" err="1"/>
              <a:t>goto</a:t>
            </a:r>
            <a:r>
              <a:rPr lang="en-US" sz="2400" dirty="0"/>
              <a:t> 3</a:t>
            </a:r>
          </a:p>
          <a:p>
            <a:r>
              <a:rPr lang="en-US" sz="2400" dirty="0"/>
              <a:t>Step 8: End</a:t>
            </a:r>
            <a:endParaRPr lang="en-IN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8510AC4-82C5-494F-A154-D377E67EA752}"/>
              </a:ext>
            </a:extLst>
          </p:cNvPr>
          <p:cNvSpPr txBox="1"/>
          <p:nvPr/>
        </p:nvSpPr>
        <p:spPr>
          <a:xfrm>
            <a:off x="526708" y="464457"/>
            <a:ext cx="10213863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Algorithm to print all odd no from 1 to 100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4059076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BC163EB-5ADE-4AE4-BA49-5933A116427F}"/>
              </a:ext>
            </a:extLst>
          </p:cNvPr>
          <p:cNvSpPr txBox="1"/>
          <p:nvPr/>
        </p:nvSpPr>
        <p:spPr>
          <a:xfrm>
            <a:off x="178367" y="1342116"/>
            <a:ext cx="3624376" cy="397031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Step 1: Start</a:t>
            </a:r>
          </a:p>
          <a:p>
            <a:r>
              <a:rPr lang="en-US" sz="2800" dirty="0"/>
              <a:t>Step 2: no=1</a:t>
            </a:r>
          </a:p>
          <a:p>
            <a:r>
              <a:rPr lang="en-US" sz="2800" dirty="0"/>
              <a:t>Step 3: Test if no&lt;=10</a:t>
            </a:r>
          </a:p>
          <a:p>
            <a:r>
              <a:rPr lang="en-US" sz="2800" dirty="0"/>
              <a:t>	Yes </a:t>
            </a:r>
            <a:r>
              <a:rPr lang="en-US" sz="2800" dirty="0" err="1"/>
              <a:t>goto</a:t>
            </a:r>
            <a:r>
              <a:rPr lang="en-US" sz="2800" dirty="0"/>
              <a:t> 4</a:t>
            </a:r>
          </a:p>
          <a:p>
            <a:r>
              <a:rPr lang="en-US" sz="2800" dirty="0"/>
              <a:t>	No </a:t>
            </a:r>
            <a:r>
              <a:rPr lang="en-US" sz="2800" dirty="0" err="1"/>
              <a:t>goto</a:t>
            </a:r>
            <a:r>
              <a:rPr lang="en-US" sz="2800" dirty="0"/>
              <a:t> 7</a:t>
            </a:r>
          </a:p>
          <a:p>
            <a:r>
              <a:rPr lang="en-US" sz="2800" dirty="0"/>
              <a:t>Step 4: Print no</a:t>
            </a:r>
          </a:p>
          <a:p>
            <a:r>
              <a:rPr lang="en-US" sz="2800" dirty="0"/>
              <a:t>Step 5: no=no+1</a:t>
            </a:r>
          </a:p>
          <a:p>
            <a:r>
              <a:rPr lang="en-US" sz="2800" dirty="0"/>
              <a:t>Step 6: </a:t>
            </a:r>
            <a:r>
              <a:rPr lang="en-US" sz="2800" dirty="0" err="1"/>
              <a:t>goto</a:t>
            </a:r>
            <a:r>
              <a:rPr lang="en-US" sz="2800" dirty="0"/>
              <a:t> 3</a:t>
            </a:r>
          </a:p>
          <a:p>
            <a:r>
              <a:rPr lang="en-US" sz="2800" dirty="0"/>
              <a:t>Step 7: End</a:t>
            </a:r>
            <a:endParaRPr lang="en-IN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86FD31-B115-419A-B533-853EEC4D413F}"/>
              </a:ext>
            </a:extLst>
          </p:cNvPr>
          <p:cNvSpPr txBox="1"/>
          <p:nvPr/>
        </p:nvSpPr>
        <p:spPr>
          <a:xfrm>
            <a:off x="4283812" y="1402404"/>
            <a:ext cx="3624376" cy="440120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Step 1: Start</a:t>
            </a:r>
          </a:p>
          <a:p>
            <a:r>
              <a:rPr lang="en-US" sz="2800" dirty="0"/>
              <a:t>Step 2 : Input m</a:t>
            </a:r>
          </a:p>
          <a:p>
            <a:r>
              <a:rPr lang="en-US" sz="2800" dirty="0"/>
              <a:t>Step 3: no=1</a:t>
            </a:r>
          </a:p>
          <a:p>
            <a:r>
              <a:rPr lang="en-US" sz="2800" dirty="0"/>
              <a:t>Step 4: Test if no&lt;=m</a:t>
            </a:r>
          </a:p>
          <a:p>
            <a:r>
              <a:rPr lang="en-US" sz="2800" dirty="0"/>
              <a:t>	Yes </a:t>
            </a:r>
            <a:r>
              <a:rPr lang="en-US" sz="2800" dirty="0" err="1"/>
              <a:t>goto</a:t>
            </a:r>
            <a:r>
              <a:rPr lang="en-US" sz="2800" dirty="0"/>
              <a:t> 5</a:t>
            </a:r>
          </a:p>
          <a:p>
            <a:r>
              <a:rPr lang="en-US" sz="2800" dirty="0"/>
              <a:t>	No </a:t>
            </a:r>
            <a:r>
              <a:rPr lang="en-US" sz="2800" dirty="0" err="1"/>
              <a:t>goto</a:t>
            </a:r>
            <a:r>
              <a:rPr lang="en-US" sz="2800" dirty="0"/>
              <a:t> 8</a:t>
            </a:r>
          </a:p>
          <a:p>
            <a:r>
              <a:rPr lang="en-US" sz="2800" dirty="0"/>
              <a:t>Step 5: Print no</a:t>
            </a:r>
          </a:p>
          <a:p>
            <a:r>
              <a:rPr lang="en-US" sz="2800" dirty="0"/>
              <a:t>Step 6: no=no+1</a:t>
            </a:r>
          </a:p>
          <a:p>
            <a:r>
              <a:rPr lang="en-US" sz="2800" dirty="0"/>
              <a:t>Step 7: </a:t>
            </a:r>
            <a:r>
              <a:rPr lang="en-US" sz="2800" dirty="0" err="1"/>
              <a:t>goto</a:t>
            </a:r>
            <a:r>
              <a:rPr lang="en-US" sz="2800" dirty="0"/>
              <a:t> 3</a:t>
            </a:r>
          </a:p>
          <a:p>
            <a:r>
              <a:rPr lang="en-US" sz="2800" dirty="0"/>
              <a:t>Step 8: End</a:t>
            </a:r>
            <a:endParaRPr lang="en-IN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9A8440-8245-4774-B264-B6DB690E3250}"/>
              </a:ext>
            </a:extLst>
          </p:cNvPr>
          <p:cNvSpPr txBox="1"/>
          <p:nvPr/>
        </p:nvSpPr>
        <p:spPr>
          <a:xfrm>
            <a:off x="8219281" y="1362127"/>
            <a:ext cx="3624376" cy="440120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Step 1: Start</a:t>
            </a:r>
          </a:p>
          <a:p>
            <a:r>
              <a:rPr lang="en-US" sz="2800" dirty="0"/>
              <a:t>Step 2: Input m</a:t>
            </a:r>
          </a:p>
          <a:p>
            <a:r>
              <a:rPr lang="en-US" sz="2800" dirty="0"/>
              <a:t>Step 3: Input n</a:t>
            </a:r>
          </a:p>
          <a:p>
            <a:r>
              <a:rPr lang="en-US" sz="2800" dirty="0"/>
              <a:t>Step 4: Test if m&lt;=n</a:t>
            </a:r>
          </a:p>
          <a:p>
            <a:r>
              <a:rPr lang="en-US" sz="2800" dirty="0"/>
              <a:t>	Yes </a:t>
            </a:r>
            <a:r>
              <a:rPr lang="en-US" sz="2800" dirty="0" err="1"/>
              <a:t>goto</a:t>
            </a:r>
            <a:r>
              <a:rPr lang="en-US" sz="2800" dirty="0"/>
              <a:t> 5</a:t>
            </a:r>
          </a:p>
          <a:p>
            <a:r>
              <a:rPr lang="en-US" sz="2800" dirty="0"/>
              <a:t>	No </a:t>
            </a:r>
            <a:r>
              <a:rPr lang="en-US" sz="2800" dirty="0" err="1"/>
              <a:t>goto</a:t>
            </a:r>
            <a:r>
              <a:rPr lang="en-US" sz="2800" dirty="0"/>
              <a:t> 8</a:t>
            </a:r>
          </a:p>
          <a:p>
            <a:r>
              <a:rPr lang="en-US" sz="2800" dirty="0"/>
              <a:t>Step 5: Print m</a:t>
            </a:r>
          </a:p>
          <a:p>
            <a:r>
              <a:rPr lang="en-US" sz="2800" dirty="0"/>
              <a:t>Step 6: m=m+1</a:t>
            </a:r>
          </a:p>
          <a:p>
            <a:r>
              <a:rPr lang="en-US" sz="2800" dirty="0"/>
              <a:t>Step 7: </a:t>
            </a:r>
            <a:r>
              <a:rPr lang="en-US" sz="2800" dirty="0" err="1"/>
              <a:t>goto</a:t>
            </a:r>
            <a:r>
              <a:rPr lang="en-US" sz="2800" dirty="0"/>
              <a:t> 4</a:t>
            </a:r>
          </a:p>
          <a:p>
            <a:r>
              <a:rPr lang="en-US" sz="2800" dirty="0"/>
              <a:t>Step 8: End</a:t>
            </a:r>
            <a:endParaRPr lang="en-IN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16BADF-CBB5-4867-BC45-1E007FB18E5E}"/>
              </a:ext>
            </a:extLst>
          </p:cNvPr>
          <p:cNvSpPr txBox="1"/>
          <p:nvPr/>
        </p:nvSpPr>
        <p:spPr>
          <a:xfrm>
            <a:off x="277869" y="111412"/>
            <a:ext cx="3425372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Algorithm to print 1 to 10</a:t>
            </a:r>
            <a:endParaRPr lang="en-IN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6FBCBB9-4959-4C7F-BB9E-145F15F35A3A}"/>
              </a:ext>
            </a:extLst>
          </p:cNvPr>
          <p:cNvSpPr txBox="1"/>
          <p:nvPr/>
        </p:nvSpPr>
        <p:spPr>
          <a:xfrm>
            <a:off x="4325257" y="111413"/>
            <a:ext cx="3425372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Algorithm to print 1 to m</a:t>
            </a:r>
            <a:endParaRPr lang="en-IN" sz="2400" b="1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FD5AD19-B7D2-4A69-A23C-99C3C8196A81}"/>
              </a:ext>
            </a:extLst>
          </p:cNvPr>
          <p:cNvSpPr txBox="1"/>
          <p:nvPr/>
        </p:nvSpPr>
        <p:spPr>
          <a:xfrm>
            <a:off x="8219281" y="151690"/>
            <a:ext cx="3425372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Algorithm to print m to n</a:t>
            </a:r>
            <a:endParaRPr lang="en-IN" sz="2400" b="1" dirty="0">
              <a:solidFill>
                <a:srgbClr val="FF0000"/>
              </a:solidFill>
            </a:endParaRP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D6C0A425-F488-4B04-9A02-13C34D427A25}"/>
              </a:ext>
            </a:extLst>
          </p:cNvPr>
          <p:cNvSpPr/>
          <p:nvPr/>
        </p:nvSpPr>
        <p:spPr>
          <a:xfrm>
            <a:off x="1830897" y="573077"/>
            <a:ext cx="145143" cy="7487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23BEE738-004E-42D5-A8C0-805950DE38E8}"/>
              </a:ext>
            </a:extLst>
          </p:cNvPr>
          <p:cNvSpPr/>
          <p:nvPr/>
        </p:nvSpPr>
        <p:spPr>
          <a:xfrm>
            <a:off x="5979886" y="613355"/>
            <a:ext cx="116114" cy="7487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8853FC48-4973-477C-BC10-8DFE8DC63C76}"/>
              </a:ext>
            </a:extLst>
          </p:cNvPr>
          <p:cNvSpPr/>
          <p:nvPr/>
        </p:nvSpPr>
        <p:spPr>
          <a:xfrm>
            <a:off x="9873910" y="593344"/>
            <a:ext cx="116114" cy="7487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51A9D01-3BFE-49B0-88E2-D1AF83250811}"/>
              </a:ext>
            </a:extLst>
          </p:cNvPr>
          <p:cNvSpPr txBox="1"/>
          <p:nvPr/>
        </p:nvSpPr>
        <p:spPr>
          <a:xfrm>
            <a:off x="4267200" y="5921479"/>
            <a:ext cx="3425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Input- 5 </a:t>
            </a:r>
          </a:p>
          <a:p>
            <a:r>
              <a:rPr lang="en-US" b="1" dirty="0">
                <a:solidFill>
                  <a:srgbClr val="7030A0"/>
                </a:solidFill>
              </a:rPr>
              <a:t>Output – 1 2 3 4 5 </a:t>
            </a:r>
            <a:endParaRPr lang="en-IN" b="1" dirty="0">
              <a:solidFill>
                <a:srgbClr val="7030A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4E18B7B-E888-466D-9714-AFBD35CE8E87}"/>
              </a:ext>
            </a:extLst>
          </p:cNvPr>
          <p:cNvSpPr txBox="1"/>
          <p:nvPr/>
        </p:nvSpPr>
        <p:spPr>
          <a:xfrm>
            <a:off x="8161224" y="5898304"/>
            <a:ext cx="34253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Input- 10  100</a:t>
            </a:r>
          </a:p>
          <a:p>
            <a:r>
              <a:rPr lang="en-US" b="1" dirty="0">
                <a:solidFill>
                  <a:srgbClr val="7030A0"/>
                </a:solidFill>
              </a:rPr>
              <a:t>Output – 10 11  12  13  14 15…. 100 </a:t>
            </a:r>
            <a:endParaRPr lang="en-IN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760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F56EBE-CD4A-4F3A-9BEE-03A3BB21BB3F}"/>
              </a:ext>
            </a:extLst>
          </p:cNvPr>
          <p:cNvSpPr txBox="1"/>
          <p:nvPr/>
        </p:nvSpPr>
        <p:spPr>
          <a:xfrm>
            <a:off x="2612571" y="2061029"/>
            <a:ext cx="68507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Thank You…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475787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452</Words>
  <Application>Microsoft Office PowerPoint</Application>
  <PresentationFormat>Widescreen</PresentationFormat>
  <Paragraphs>81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abhijeet chautre</dc:creator>
  <cp:lastModifiedBy>abhijeet chautre</cp:lastModifiedBy>
  <cp:revision>2</cp:revision>
  <dcterms:created xsi:type="dcterms:W3CDTF">2021-01-06T06:32:18Z</dcterms:created>
  <dcterms:modified xsi:type="dcterms:W3CDTF">2021-01-06T06:45:44Z</dcterms:modified>
</cp:coreProperties>
</file>