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8" r:id="rId4"/>
    <p:sldId id="259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8E94-929A-4370-BFE5-10A1BDF9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242D4-6547-4BDC-B421-3F4AD5DFA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9C83C-DAC7-420D-8BB5-E458DD1E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F97A5-9D1B-43D7-8AA5-861F9862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E03C-B723-4199-98FC-5D5AFB51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37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D6DA-C9F5-468B-A390-FD6FB8BF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DC85F-321F-446D-909A-DBB9F7EC2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E340-FFB2-4918-846C-7DB079B3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5374-A975-48E3-A27F-63C096FA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7A88-C043-447C-BCEE-CCDFC867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31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1549C-C893-4EAE-A147-48A8564C3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DFEE3-71E0-477F-9FE3-57D6896D2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B3AC-4009-40FF-899C-AC3FD3B9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818A-0B9A-434A-A8DA-7F5C053E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3823D-6506-4683-B442-DB8E3C50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10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7CB4-76BE-4029-9C1D-262EA469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FC5D8-5C70-4F39-AB86-D79B677BC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308EF-7635-44A6-BDAA-36194EB4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EADA-8A05-4B57-A6D7-BA3717AF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3250F-F91B-4376-9E6C-06B348B8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06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20C2-362C-4846-AEFD-2BB043DE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C5E05-2FED-4BFD-BD91-DDD086DE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C641E-F7A3-4C56-A5BE-1B46E483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AC5F1-0476-4401-90A6-24CAB644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42A57-2BF2-4078-8D74-57272A72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79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57B0-2FD8-43EE-BC51-068E8202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92F1-BD1B-46B6-BC75-C1BB8C452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01DDD-A22A-466D-862A-C9CDED4C2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AFD85-3F3F-4D3C-AC0D-33BAF8F1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D28AA-C75B-4EF7-A9D8-F04445B8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B4767-40E6-41E2-BE87-A37BB55D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90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CBC4-2EAC-45E4-978F-83253F13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F4655-57A5-47AE-B58D-B4906497B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92446-6C51-429E-8101-AB97A6CC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361F2-9474-4397-89A9-9AE9702CA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3217A-B1EB-4E0D-934F-1CCE3C044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912B-B5E0-4A5F-B51B-4ECCAAC3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ADCE9-F816-4965-AF7C-3EABD3FA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308B8-A18D-4BB0-BB7F-5BE5D822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6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2C68-5804-4516-8598-5C152FCC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66735-E46F-4A46-A692-7C6349BD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382AC-459C-4EEF-BFE2-CDD9A4E5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2356B-63C1-46C2-9F20-828598E0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962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78A20-859E-4573-B6DC-C0581EC3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BA9A5-0A4D-476D-829D-020F4067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8F71E-51AC-4DD0-8627-32E2AF9E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20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2F99-F990-4C18-B7C6-175D17C7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F8673-B144-479B-992A-2C6EA3A53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6872A-A9FD-4FB2-8D0D-6937FBBD2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97A6D-6D66-4D7C-A297-F1F5E7DB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0196E-B0DE-45D5-9CDE-613B25B0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000AB-187D-4224-AAB3-CC547626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74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BBB-AB8F-4D96-B549-1A8261B3E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22D03-4F43-4234-A69A-FA0D4392B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44414-3F0C-4924-BB60-4A5AA010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85E28-860B-46E9-A329-1A21F67C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58335-BF9F-4947-8A62-860730DC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B5781-F281-49FD-8A77-C6232DEE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10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34873-D579-4190-92A8-A674EC58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794EA-9A4A-4065-B0A5-206BAEEB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685E-4994-452C-B79F-633E7B3B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2A6E-81E0-4FB3-982F-EB4AA3B314CF}" type="datetimeFigureOut">
              <a:rPr lang="en-IN" smtClean="0"/>
              <a:t>24-12-2020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40E6-366D-472A-8971-D2AB44B69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17E67-BB34-4B6E-97F7-396E40BA2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4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concept-V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DSE1006A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Python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0134C-C4A1-4F9A-8293-A966F4747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854471"/>
            <a:ext cx="1410115" cy="14101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2007-90F7-408E-B233-EF2045621D77}"/>
              </a:ext>
            </a:extLst>
          </p:cNvPr>
          <p:cNvSpPr txBox="1">
            <a:spLocks/>
          </p:cNvSpPr>
          <p:nvPr/>
        </p:nvSpPr>
        <p:spPr>
          <a:xfrm>
            <a:off x="2027548" y="4365104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Ms.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Rajashree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Patil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6FFC81-ECF3-4C37-A9F9-D8C6EF0BACB7}"/>
              </a:ext>
            </a:extLst>
          </p:cNvPr>
          <p:cNvSpPr txBox="1"/>
          <p:nvPr/>
        </p:nvSpPr>
        <p:spPr>
          <a:xfrm>
            <a:off x="1246909" y="512618"/>
            <a:ext cx="933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enter any number and check number is odd or even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C8B07-DAC9-4DB0-874E-70BA24B68C44}"/>
              </a:ext>
            </a:extLst>
          </p:cNvPr>
          <p:cNvSpPr txBox="1"/>
          <p:nvPr/>
        </p:nvSpPr>
        <p:spPr>
          <a:xfrm>
            <a:off x="3256478" y="1307160"/>
            <a:ext cx="5043054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no</a:t>
            </a:r>
          </a:p>
          <a:p>
            <a:r>
              <a:rPr lang="en-US" sz="2400" dirty="0"/>
              <a:t>Step 3: if no%2 ==  0 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4: Print “No is Even”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Print “No is Odd”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5C13C7-2FA7-4DA4-8107-5FF1745286AA}"/>
              </a:ext>
            </a:extLst>
          </p:cNvPr>
          <p:cNvSpPr txBox="1"/>
          <p:nvPr/>
        </p:nvSpPr>
        <p:spPr>
          <a:xfrm>
            <a:off x="1638136" y="5135341"/>
            <a:ext cx="285403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– 30</a:t>
            </a:r>
          </a:p>
          <a:p>
            <a:r>
              <a:rPr lang="en-US" sz="2400" dirty="0"/>
              <a:t>No. is Even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4E980-30B1-4C72-8D3B-B1B5D7296037}"/>
              </a:ext>
            </a:extLst>
          </p:cNvPr>
          <p:cNvSpPr txBox="1"/>
          <p:nvPr/>
        </p:nvSpPr>
        <p:spPr>
          <a:xfrm>
            <a:off x="8007927" y="5135341"/>
            <a:ext cx="216130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– 55</a:t>
            </a:r>
          </a:p>
          <a:p>
            <a:r>
              <a:rPr lang="en-US" sz="2400" dirty="0"/>
              <a:t>No. is Odd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3601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01F609-FABA-4043-91AD-33081EF4944A}"/>
              </a:ext>
            </a:extLst>
          </p:cNvPr>
          <p:cNvSpPr txBox="1"/>
          <p:nvPr/>
        </p:nvSpPr>
        <p:spPr>
          <a:xfrm>
            <a:off x="2304473" y="0"/>
            <a:ext cx="809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check the inputted number is +</a:t>
            </a:r>
            <a:r>
              <a:rPr lang="en-US" sz="2400" dirty="0" err="1"/>
              <a:t>ve</a:t>
            </a:r>
            <a:r>
              <a:rPr lang="en-US" sz="2400" dirty="0"/>
              <a:t>, -</a:t>
            </a:r>
            <a:r>
              <a:rPr lang="en-US" sz="2400" dirty="0" err="1"/>
              <a:t>ve</a:t>
            </a:r>
            <a:r>
              <a:rPr lang="en-US" sz="2400" dirty="0"/>
              <a:t> or Zero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C956D-313F-4C71-AB0A-E2C56F8B8C81}"/>
              </a:ext>
            </a:extLst>
          </p:cNvPr>
          <p:cNvSpPr txBox="1"/>
          <p:nvPr/>
        </p:nvSpPr>
        <p:spPr>
          <a:xfrm>
            <a:off x="294244" y="1105369"/>
            <a:ext cx="6541984" cy="56323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number</a:t>
            </a:r>
          </a:p>
          <a:p>
            <a:r>
              <a:rPr lang="en-US" sz="2400" dirty="0"/>
              <a:t>Step 3: Test if number &gt; 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 6</a:t>
            </a:r>
          </a:p>
          <a:p>
            <a:r>
              <a:rPr lang="en-US" sz="2400" dirty="0"/>
              <a:t>Step 4: Print “No. is +</a:t>
            </a:r>
            <a:r>
              <a:rPr lang="en-US" sz="2400" dirty="0" err="1"/>
              <a:t>ve</a:t>
            </a:r>
            <a:r>
              <a:rPr lang="en-US" sz="2400" dirty="0"/>
              <a:t>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Test if number &lt; 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7</a:t>
            </a:r>
          </a:p>
          <a:p>
            <a:r>
              <a:rPr lang="en-US" sz="2400" dirty="0"/>
              <a:t>		NO </a:t>
            </a:r>
            <a:r>
              <a:rPr lang="en-US" sz="2400" dirty="0" err="1"/>
              <a:t>goto</a:t>
            </a:r>
            <a:r>
              <a:rPr lang="en-US" sz="2400" dirty="0"/>
              <a:t> 9</a:t>
            </a:r>
          </a:p>
          <a:p>
            <a:r>
              <a:rPr lang="en-US" sz="2400" dirty="0"/>
              <a:t>Step 7:Print “No. is –</a:t>
            </a:r>
            <a:r>
              <a:rPr lang="en-US" sz="2400" dirty="0" err="1"/>
              <a:t>ve</a:t>
            </a:r>
            <a:r>
              <a:rPr lang="en-US" sz="2400" dirty="0"/>
              <a:t>”</a:t>
            </a:r>
          </a:p>
          <a:p>
            <a:r>
              <a:rPr lang="en-US" sz="2400" dirty="0"/>
              <a:t>Step 8:goto end</a:t>
            </a:r>
          </a:p>
          <a:p>
            <a:r>
              <a:rPr lang="en-US" sz="2400" dirty="0"/>
              <a:t>Step 9 : Print “No. is Zero”</a:t>
            </a:r>
          </a:p>
          <a:p>
            <a:r>
              <a:rPr lang="en-US" sz="2400" dirty="0"/>
              <a:t>Step 10:End</a:t>
            </a:r>
          </a:p>
          <a:p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3A7AF-CBF1-46CC-A796-F821026C142D}"/>
              </a:ext>
            </a:extLst>
          </p:cNvPr>
          <p:cNvSpPr txBox="1"/>
          <p:nvPr/>
        </p:nvSpPr>
        <p:spPr>
          <a:xfrm>
            <a:off x="8688780" y="1386555"/>
            <a:ext cx="224245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Input – 6</a:t>
            </a:r>
          </a:p>
          <a:p>
            <a:r>
              <a:rPr lang="en-US" sz="2400" dirty="0"/>
              <a:t>No. is +</a:t>
            </a:r>
            <a:r>
              <a:rPr lang="en-US" sz="2400" dirty="0" err="1"/>
              <a:t>ve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862B-9741-480D-B682-314D5A83A60B}"/>
              </a:ext>
            </a:extLst>
          </p:cNvPr>
          <p:cNvSpPr txBox="1"/>
          <p:nvPr/>
        </p:nvSpPr>
        <p:spPr>
          <a:xfrm>
            <a:off x="8688780" y="5490222"/>
            <a:ext cx="241069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Input – 0</a:t>
            </a:r>
          </a:p>
          <a:p>
            <a:r>
              <a:rPr lang="en-US" sz="2400" dirty="0"/>
              <a:t>No. is Zero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55685-94DB-4F1D-8E50-7590D015AA25}"/>
              </a:ext>
            </a:extLst>
          </p:cNvPr>
          <p:cNvSpPr txBox="1"/>
          <p:nvPr/>
        </p:nvSpPr>
        <p:spPr>
          <a:xfrm>
            <a:off x="8688779" y="3318836"/>
            <a:ext cx="224245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Input – -4</a:t>
            </a:r>
          </a:p>
          <a:p>
            <a:r>
              <a:rPr lang="en-US" sz="2400" dirty="0"/>
              <a:t>No. is -</a:t>
            </a:r>
            <a:r>
              <a:rPr lang="en-US" sz="2400" dirty="0" err="1"/>
              <a:t>ve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5365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C052F-73DE-4D5C-B922-285237245D59}"/>
              </a:ext>
            </a:extLst>
          </p:cNvPr>
          <p:cNvSpPr txBox="1"/>
          <p:nvPr/>
        </p:nvSpPr>
        <p:spPr>
          <a:xfrm>
            <a:off x="246742" y="69273"/>
            <a:ext cx="4240811" cy="69865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Step 1: Start</a:t>
            </a:r>
          </a:p>
          <a:p>
            <a:r>
              <a:rPr lang="en-US" sz="1600" dirty="0"/>
              <a:t>Step 2: Input digit</a:t>
            </a:r>
          </a:p>
          <a:p>
            <a:r>
              <a:rPr lang="en-US" sz="1600" dirty="0"/>
              <a:t>Step 3: Test if digit==0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4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6</a:t>
            </a:r>
          </a:p>
          <a:p>
            <a:r>
              <a:rPr lang="en-US" sz="1600" dirty="0"/>
              <a:t>Step 4: Print “digit is Zero”</a:t>
            </a:r>
          </a:p>
          <a:p>
            <a:r>
              <a:rPr lang="en-US" sz="1600" dirty="0"/>
              <a:t>Step 5: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6:Test if digit==1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7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9</a:t>
            </a:r>
          </a:p>
          <a:p>
            <a:r>
              <a:rPr lang="en-US" sz="1600" dirty="0"/>
              <a:t>Step 7:Print “digit is One”</a:t>
            </a:r>
          </a:p>
          <a:p>
            <a:r>
              <a:rPr lang="en-US" sz="1600" dirty="0"/>
              <a:t>Step 8:goto end</a:t>
            </a:r>
          </a:p>
          <a:p>
            <a:r>
              <a:rPr lang="en-US" sz="1600" dirty="0"/>
              <a:t>Step 9:Test if digit==2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10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12</a:t>
            </a:r>
          </a:p>
          <a:p>
            <a:r>
              <a:rPr lang="en-US" sz="1600" dirty="0"/>
              <a:t>Step 10 : Print “digit is Two”</a:t>
            </a:r>
          </a:p>
          <a:p>
            <a:r>
              <a:rPr lang="en-US" sz="1600" dirty="0"/>
              <a:t>Step 11 :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12: Test if digit==3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13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15</a:t>
            </a:r>
          </a:p>
          <a:p>
            <a:r>
              <a:rPr lang="en-US" sz="1600" dirty="0"/>
              <a:t>Step 13 : Print “digit is Three”</a:t>
            </a:r>
          </a:p>
          <a:p>
            <a:r>
              <a:rPr lang="en-US" sz="1600" dirty="0"/>
              <a:t>Step 14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15: Test if digit==4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16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18</a:t>
            </a:r>
          </a:p>
          <a:p>
            <a:r>
              <a:rPr lang="en-US" sz="1600" dirty="0"/>
              <a:t>Step 16 : Print “digit is Four”</a:t>
            </a:r>
          </a:p>
          <a:p>
            <a:r>
              <a:rPr lang="en-US" sz="1600" dirty="0"/>
              <a:t>Step 17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  <a:endParaRPr lang="en-I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8B32D-0497-4E36-ABFB-33319DBF6183}"/>
              </a:ext>
            </a:extLst>
          </p:cNvPr>
          <p:cNvSpPr txBox="1"/>
          <p:nvPr/>
        </p:nvSpPr>
        <p:spPr>
          <a:xfrm>
            <a:off x="4898571" y="69273"/>
            <a:ext cx="62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print inputted digit in word format.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BFA55-55B0-4A53-913E-914218840A3B}"/>
              </a:ext>
            </a:extLst>
          </p:cNvPr>
          <p:cNvSpPr txBox="1"/>
          <p:nvPr/>
        </p:nvSpPr>
        <p:spPr>
          <a:xfrm>
            <a:off x="8636000" y="1113092"/>
            <a:ext cx="245225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Five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2AF54-EFDD-458C-9443-1DEB66E27CEB}"/>
              </a:ext>
            </a:extLst>
          </p:cNvPr>
          <p:cNvSpPr txBox="1"/>
          <p:nvPr/>
        </p:nvSpPr>
        <p:spPr>
          <a:xfrm>
            <a:off x="8636000" y="3182752"/>
            <a:ext cx="245225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6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Six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870D2-561E-4C66-A3C6-72BC3A3CD7DB}"/>
              </a:ext>
            </a:extLst>
          </p:cNvPr>
          <p:cNvSpPr txBox="1"/>
          <p:nvPr/>
        </p:nvSpPr>
        <p:spPr>
          <a:xfrm>
            <a:off x="4898571" y="610136"/>
            <a:ext cx="3326411" cy="62478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Step 18: Test if digit==5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19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21</a:t>
            </a:r>
          </a:p>
          <a:p>
            <a:r>
              <a:rPr lang="en-US" sz="1600" dirty="0"/>
              <a:t>Step 19 : Print “digit is Five”</a:t>
            </a:r>
          </a:p>
          <a:p>
            <a:r>
              <a:rPr lang="en-US" sz="1600" dirty="0"/>
              <a:t>Step 20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21: Test if digit==6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22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24</a:t>
            </a:r>
          </a:p>
          <a:p>
            <a:r>
              <a:rPr lang="en-US" sz="1600" dirty="0"/>
              <a:t>Step 22 : Print “digit is Six”</a:t>
            </a:r>
          </a:p>
          <a:p>
            <a:r>
              <a:rPr lang="en-US" sz="1600" dirty="0"/>
              <a:t>Step 23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24: Test if digit==7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25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27</a:t>
            </a:r>
          </a:p>
          <a:p>
            <a:r>
              <a:rPr lang="en-US" sz="1600" dirty="0"/>
              <a:t>Step 25 : Print “digit is Seven”</a:t>
            </a:r>
          </a:p>
          <a:p>
            <a:r>
              <a:rPr lang="en-US" sz="1600" dirty="0"/>
              <a:t>Step 26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27: Test if digit==8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28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30</a:t>
            </a:r>
          </a:p>
          <a:p>
            <a:r>
              <a:rPr lang="en-US" sz="1600" dirty="0"/>
              <a:t>Step 28 : Print “digit is Eight”</a:t>
            </a:r>
          </a:p>
          <a:p>
            <a:r>
              <a:rPr lang="en-US" sz="1600" dirty="0"/>
              <a:t>Step 29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30: Test if digit==9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31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32</a:t>
            </a:r>
          </a:p>
          <a:p>
            <a:r>
              <a:rPr lang="en-US" sz="1600" dirty="0"/>
              <a:t>Step 31 : Print “digit is Nine”</a:t>
            </a:r>
          </a:p>
          <a:p>
            <a:r>
              <a:rPr lang="en-US" sz="1600" dirty="0"/>
              <a:t>Step 32 : End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7639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C052F-73DE-4D5C-B922-285237245D59}"/>
              </a:ext>
            </a:extLst>
          </p:cNvPr>
          <p:cNvSpPr txBox="1"/>
          <p:nvPr/>
        </p:nvSpPr>
        <p:spPr>
          <a:xfrm>
            <a:off x="246742" y="69273"/>
            <a:ext cx="4240811" cy="69865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Step 1: Start</a:t>
            </a:r>
          </a:p>
          <a:p>
            <a:r>
              <a:rPr lang="en-US" sz="1600" dirty="0"/>
              <a:t>Step 2: Input day</a:t>
            </a:r>
          </a:p>
          <a:p>
            <a:r>
              <a:rPr lang="en-US" sz="1600" dirty="0"/>
              <a:t>Step 3: Test if day==1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4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6</a:t>
            </a:r>
          </a:p>
          <a:p>
            <a:r>
              <a:rPr lang="en-US" sz="1600" dirty="0"/>
              <a:t>Step 4: Print “Monday”</a:t>
            </a:r>
          </a:p>
          <a:p>
            <a:r>
              <a:rPr lang="en-US" sz="1600" dirty="0"/>
              <a:t>Step 5: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6:Test if day==2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7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9</a:t>
            </a:r>
          </a:p>
          <a:p>
            <a:r>
              <a:rPr lang="en-US" sz="1600" dirty="0"/>
              <a:t>Step 7:Print “Tuesday”</a:t>
            </a:r>
          </a:p>
          <a:p>
            <a:r>
              <a:rPr lang="en-US" sz="1600" dirty="0"/>
              <a:t>Step 8:goto end</a:t>
            </a:r>
          </a:p>
          <a:p>
            <a:r>
              <a:rPr lang="en-US" sz="1600" dirty="0"/>
              <a:t>Step 9:Test if day==3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10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12</a:t>
            </a:r>
          </a:p>
          <a:p>
            <a:r>
              <a:rPr lang="en-US" sz="1600" dirty="0"/>
              <a:t>Step 10 : Print “Wednesday”</a:t>
            </a:r>
          </a:p>
          <a:p>
            <a:r>
              <a:rPr lang="en-US" sz="1600" dirty="0"/>
              <a:t>Step 11 :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12: Test if day==4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13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15</a:t>
            </a:r>
          </a:p>
          <a:p>
            <a:r>
              <a:rPr lang="en-US" sz="1600" dirty="0"/>
              <a:t>Step 13 : Print “Thursday”</a:t>
            </a:r>
          </a:p>
          <a:p>
            <a:r>
              <a:rPr lang="en-US" sz="1600" dirty="0"/>
              <a:t>Step 14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15: Test if day==5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16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18</a:t>
            </a:r>
          </a:p>
          <a:p>
            <a:r>
              <a:rPr lang="en-US" sz="1600" dirty="0"/>
              <a:t>Step 16 : Print “Friday”</a:t>
            </a:r>
          </a:p>
          <a:p>
            <a:r>
              <a:rPr lang="en-US" sz="1600" dirty="0"/>
              <a:t>Step 17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  <a:endParaRPr lang="en-I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8B32D-0497-4E36-ABFB-33319DBF6183}"/>
              </a:ext>
            </a:extLst>
          </p:cNvPr>
          <p:cNvSpPr txBox="1"/>
          <p:nvPr/>
        </p:nvSpPr>
        <p:spPr>
          <a:xfrm>
            <a:off x="4898571" y="69273"/>
            <a:ext cx="62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print inputted day in word format.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BFA55-55B0-4A53-913E-914218840A3B}"/>
              </a:ext>
            </a:extLst>
          </p:cNvPr>
          <p:cNvSpPr txBox="1"/>
          <p:nvPr/>
        </p:nvSpPr>
        <p:spPr>
          <a:xfrm>
            <a:off x="8636000" y="1113092"/>
            <a:ext cx="245225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Friday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2AF54-EFDD-458C-9443-1DEB66E27CEB}"/>
              </a:ext>
            </a:extLst>
          </p:cNvPr>
          <p:cNvSpPr txBox="1"/>
          <p:nvPr/>
        </p:nvSpPr>
        <p:spPr>
          <a:xfrm>
            <a:off x="8636000" y="3182752"/>
            <a:ext cx="245225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6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Saturday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870D2-561E-4C66-A3C6-72BC3A3CD7DB}"/>
              </a:ext>
            </a:extLst>
          </p:cNvPr>
          <p:cNvSpPr txBox="1"/>
          <p:nvPr/>
        </p:nvSpPr>
        <p:spPr>
          <a:xfrm>
            <a:off x="4801589" y="2383517"/>
            <a:ext cx="3326411" cy="25545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Step 18: Test if day==6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19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21</a:t>
            </a:r>
          </a:p>
          <a:p>
            <a:r>
              <a:rPr lang="en-US" sz="1600" dirty="0"/>
              <a:t>Step 19 : Print “Saturday”</a:t>
            </a:r>
          </a:p>
          <a:p>
            <a:r>
              <a:rPr lang="en-US" sz="1600" dirty="0"/>
              <a:t>Step 20 : </a:t>
            </a:r>
            <a:r>
              <a:rPr lang="en-US" sz="1600" dirty="0" err="1"/>
              <a:t>goto</a:t>
            </a:r>
            <a:r>
              <a:rPr lang="en-US" sz="1600" dirty="0"/>
              <a:t> end</a:t>
            </a:r>
          </a:p>
          <a:p>
            <a:r>
              <a:rPr lang="en-US" sz="1600" dirty="0"/>
              <a:t>Step 21: Test if day==7</a:t>
            </a:r>
          </a:p>
          <a:p>
            <a:r>
              <a:rPr lang="en-US" sz="1600" dirty="0"/>
              <a:t>		Yes </a:t>
            </a:r>
            <a:r>
              <a:rPr lang="en-US" sz="1600" dirty="0" err="1"/>
              <a:t>goto</a:t>
            </a:r>
            <a:r>
              <a:rPr lang="en-US" sz="1600" dirty="0"/>
              <a:t> 22</a:t>
            </a:r>
          </a:p>
          <a:p>
            <a:r>
              <a:rPr lang="en-US" sz="1600" dirty="0"/>
              <a:t>		No </a:t>
            </a:r>
            <a:r>
              <a:rPr lang="en-US" sz="1600" dirty="0" err="1"/>
              <a:t>goto</a:t>
            </a:r>
            <a:r>
              <a:rPr lang="en-US" sz="1600" dirty="0"/>
              <a:t> 23</a:t>
            </a:r>
          </a:p>
          <a:p>
            <a:r>
              <a:rPr lang="en-US" sz="1600" dirty="0"/>
              <a:t>Step 22 : Print “Sunday”</a:t>
            </a:r>
          </a:p>
          <a:p>
            <a:r>
              <a:rPr lang="en-US" sz="1600" dirty="0"/>
              <a:t>Step 23 : End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3072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72264A-BAAD-4280-96C4-DB8A3B2AD8D9}"/>
              </a:ext>
            </a:extLst>
          </p:cNvPr>
          <p:cNvSpPr txBox="1"/>
          <p:nvPr/>
        </p:nvSpPr>
        <p:spPr>
          <a:xfrm>
            <a:off x="4760686" y="2917203"/>
            <a:ext cx="5733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Thank u</a:t>
            </a:r>
            <a:endParaRPr lang="en-IN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821</Words>
  <Application>Microsoft Office PowerPoint</Application>
  <PresentationFormat>Widescreen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Comic Sans MS</vt:lpstr>
      <vt:lpstr>Times New Roman</vt:lpstr>
      <vt:lpstr>Office Theme</vt:lpstr>
      <vt:lpstr>Topic: Basic concept-V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23</cp:revision>
  <dcterms:created xsi:type="dcterms:W3CDTF">2020-12-21T10:21:03Z</dcterms:created>
  <dcterms:modified xsi:type="dcterms:W3CDTF">2020-12-24T11:01:57Z</dcterms:modified>
</cp:coreProperties>
</file>