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1" r:id="rId3"/>
    <p:sldId id="258" r:id="rId4"/>
    <p:sldId id="259" r:id="rId5"/>
    <p:sldId id="265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C8E94-929A-4370-BFE5-10A1BDF95F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1242D4-6547-4BDC-B421-3F4AD5DFAB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39C83C-DAC7-420D-8BB5-E458DD1EB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2A6E-81E0-4FB3-982F-EB4AA3B314CF}" type="datetimeFigureOut">
              <a:rPr lang="en-IN" smtClean="0"/>
              <a:t>24-12-2020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F97A5-9D1B-43D7-8AA5-861F9862D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CE03C-B723-4199-98FC-5D5AFB517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4A364-C6AA-44E1-83DA-A1B0983759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337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2D6DA-C9F5-468B-A390-FD6FB8BF7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3DC85F-321F-446D-909A-DBB9F7EC21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DDE340-FFB2-4918-846C-7DB079B3A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2A6E-81E0-4FB3-982F-EB4AA3B314CF}" type="datetimeFigureOut">
              <a:rPr lang="en-IN" smtClean="0"/>
              <a:t>24-12-2020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ED5374-A975-48E3-A27F-63C096FA8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017A88-C043-447C-BCEE-CCDFC867E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4A364-C6AA-44E1-83DA-A1B0983759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311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61549C-C893-4EAE-A147-48A8564C33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9DFEE3-71E0-477F-9FE3-57D6896D2A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00B3AC-4009-40FF-899C-AC3FD3B98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2A6E-81E0-4FB3-982F-EB4AA3B314CF}" type="datetimeFigureOut">
              <a:rPr lang="en-IN" smtClean="0"/>
              <a:t>24-12-2020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3818A-0B9A-434A-A8DA-7F5C053E2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83823D-6506-4683-B442-DB8E3C505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4A364-C6AA-44E1-83DA-A1B0983759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85104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87CB4-76BE-4029-9C1D-262EA4695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FC5D8-5C70-4F39-AB86-D79B677BC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5308EF-7635-44A6-BDAA-36194EB41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2A6E-81E0-4FB3-982F-EB4AA3B314CF}" type="datetimeFigureOut">
              <a:rPr lang="en-IN" smtClean="0"/>
              <a:t>24-12-2020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FEADA-8A05-4B57-A6D7-BA3717AF8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F3250F-F91B-4376-9E6C-06B348B80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4A364-C6AA-44E1-83DA-A1B0983759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6060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C20C2-362C-4846-AEFD-2BB043DE9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4C5E05-2FED-4BFD-BD91-DDD086DE31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6C641E-F7A3-4C56-A5BE-1B46E4837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2A6E-81E0-4FB3-982F-EB4AA3B314CF}" type="datetimeFigureOut">
              <a:rPr lang="en-IN" smtClean="0"/>
              <a:t>24-12-2020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EAC5F1-0476-4401-90A6-24CAB6444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842A57-2BF2-4078-8D74-57272A72C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4A364-C6AA-44E1-83DA-A1B0983759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51793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B57B0-2FD8-43EE-BC51-068E8202A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A692F1-BD1B-46B6-BC75-C1BB8C4528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E01DDD-A22A-466D-862A-C9CDED4C23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9AFD85-3F3F-4D3C-AC0D-33BAF8F1F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2A6E-81E0-4FB3-982F-EB4AA3B314CF}" type="datetimeFigureOut">
              <a:rPr lang="en-IN" smtClean="0"/>
              <a:t>24-12-2020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2D28AA-C75B-4EF7-A9D8-F04445B87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AB4767-40E6-41E2-BE87-A37BB55D9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4A364-C6AA-44E1-83DA-A1B0983759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24903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DCBC4-2EAC-45E4-978F-83253F134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DF4655-57A5-47AE-B58D-B4906497BC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192446-6C51-429E-8101-AB97A6CC95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D361F2-9474-4397-89A9-9AE9702CA4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A3217A-B1EB-4E0D-934F-1CCE3C044D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E4912B-B5E0-4A5F-B51B-4ECCAAC38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2A6E-81E0-4FB3-982F-EB4AA3B314CF}" type="datetimeFigureOut">
              <a:rPr lang="en-IN" smtClean="0"/>
              <a:t>24-12-2020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9ADCE9-F816-4965-AF7C-3EABD3FAB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C308B8-A18D-4BB0-BB7F-5BE5D822B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4A364-C6AA-44E1-83DA-A1B0983759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266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42C68-5804-4516-8598-5C152FCCD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C66735-E46F-4A46-A692-7C6349BD0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2A6E-81E0-4FB3-982F-EB4AA3B314CF}" type="datetimeFigureOut">
              <a:rPr lang="en-IN" smtClean="0"/>
              <a:t>24-12-2020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9382AC-459C-4EEF-BFE2-CDD9A4E5D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82356B-63C1-46C2-9F20-828598E0A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4A364-C6AA-44E1-83DA-A1B0983759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99629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478A20-859E-4573-B6DC-C0581EC38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2A6E-81E0-4FB3-982F-EB4AA3B314CF}" type="datetimeFigureOut">
              <a:rPr lang="en-IN" smtClean="0"/>
              <a:t>24-12-2020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1BA9A5-0A4D-476D-829D-020F40674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58F71E-51AC-4DD0-8627-32E2AF9E3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4A364-C6AA-44E1-83DA-A1B0983759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7207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62F99-F990-4C18-B7C6-175D17C74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F8673-B144-479B-992A-2C6EA3A53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16872A-A9FD-4FB2-8D0D-6937FBBD20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497A6D-6D66-4D7C-A297-F1F5E7DB0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2A6E-81E0-4FB3-982F-EB4AA3B314CF}" type="datetimeFigureOut">
              <a:rPr lang="en-IN" smtClean="0"/>
              <a:t>24-12-2020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60196E-B0DE-45D5-9CDE-613B25B0D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7000AB-187D-4224-AAB3-CC5476261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4A364-C6AA-44E1-83DA-A1B0983759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07742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7BBBB-AB8F-4D96-B549-1A8261B3E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122D03-4F43-4234-A69A-FA0D4392B5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E44414-3F0C-4924-BB60-4A5AA010AB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E85E28-860B-46E9-A329-1A21F67C4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2A6E-81E0-4FB3-982F-EB4AA3B314CF}" type="datetimeFigureOut">
              <a:rPr lang="en-IN" smtClean="0"/>
              <a:t>24-12-2020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958335-BF9F-4947-8A62-860730DC8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6B5781-F281-49FD-8A77-C6232DEE0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4A364-C6AA-44E1-83DA-A1B0983759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26109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034873-D579-4190-92A8-A674EC587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D794EA-9A4A-4065-B0A5-206BAEEB5D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08685E-4994-452C-B79F-633E7B3BB3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72A6E-81E0-4FB3-982F-EB4AA3B314CF}" type="datetimeFigureOut">
              <a:rPr lang="en-IN" smtClean="0"/>
              <a:t>24-12-2020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040E6-366D-472A-8971-D2AB44B697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D17E67-BB34-4B6E-97F7-396E40BA28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4A364-C6AA-44E1-83DA-A1B0983759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99494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87688" y="1268760"/>
            <a:ext cx="6444208" cy="576064"/>
          </a:xfrm>
        </p:spPr>
        <p:txBody>
          <a:bodyPr>
            <a:noAutofit/>
          </a:bodyPr>
          <a:lstStyle/>
          <a:p>
            <a:r>
              <a:rPr lang="en-IN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Topic: </a:t>
            </a:r>
            <a:r>
              <a:rPr lang="en-IN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Basic concept-V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1</a:t>
            </a:fld>
            <a:endParaRPr lang="en-IN"/>
          </a:p>
        </p:txBody>
      </p:sp>
      <p:pic>
        <p:nvPicPr>
          <p:cNvPr id="1027" name="Picture 3" descr="C:\Users\HP USER\Downloads\FDP-Certificates\VC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9856" y="1988840"/>
            <a:ext cx="2592288" cy="2561180"/>
          </a:xfrm>
          <a:prstGeom prst="rect">
            <a:avLst/>
          </a:prstGeom>
          <a:noFill/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524000" y="260648"/>
            <a:ext cx="7020272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en-IN" sz="2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DSE1006A</a:t>
            </a:r>
            <a:r>
              <a:rPr lang="en-IN" sz="2000" b="1" dirty="0">
                <a:solidFill>
                  <a:schemeClr val="accent1">
                    <a:lumMod val="75000"/>
                  </a:schemeClr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- </a:t>
            </a:r>
            <a:r>
              <a:rPr lang="en-IN" sz="2800" dirty="0">
                <a:solidFill>
                  <a:schemeClr val="accent1">
                    <a:lumMod val="75000"/>
                  </a:schemeClr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Python</a:t>
            </a:r>
            <a:endParaRPr lang="en-IN" sz="2800" b="1" dirty="0">
              <a:solidFill>
                <a:schemeClr val="accent1">
                  <a:lumMod val="75000"/>
                </a:schemeClr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7B0134C-C4A1-4F9A-8293-A966F4747A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537" y="854471"/>
            <a:ext cx="1410115" cy="1410115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08AF2007-90F7-408E-B233-EF2045621D77}"/>
              </a:ext>
            </a:extLst>
          </p:cNvPr>
          <p:cNvSpPr txBox="1">
            <a:spLocks/>
          </p:cNvSpPr>
          <p:nvPr/>
        </p:nvSpPr>
        <p:spPr>
          <a:xfrm>
            <a:off x="2027548" y="4365104"/>
            <a:ext cx="8136904" cy="22322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Ms. </a:t>
            </a: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Rajashree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Patil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2000" dirty="0">
                <a:latin typeface="Times New Roman" pitchFamily="18" charset="0"/>
                <a:ea typeface="+mj-ea"/>
                <a:cs typeface="Times New Roman" pitchFamily="18" charset="0"/>
              </a:rPr>
              <a:t>Assistant Professor,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Department of Computer</a:t>
            </a:r>
            <a:r>
              <a:rPr kumimoji="0" lang="en-IN" sz="20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Science,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2400" b="1" baseline="0" dirty="0">
                <a:latin typeface="Times New Roman" pitchFamily="18" charset="0"/>
                <a:ea typeface="+mj-ea"/>
                <a:cs typeface="Times New Roman" pitchFamily="18" charset="0"/>
              </a:rPr>
              <a:t>Vivekanand</a:t>
            </a:r>
            <a:r>
              <a:rPr lang="en-IN" sz="2400" b="1" dirty="0">
                <a:latin typeface="Times New Roman" pitchFamily="18" charset="0"/>
                <a:ea typeface="+mj-ea"/>
                <a:cs typeface="Times New Roman" pitchFamily="18" charset="0"/>
              </a:rPr>
              <a:t> College (Autonomous), </a:t>
            </a:r>
            <a:r>
              <a:rPr kumimoji="0" lang="en-IN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Kolhapur (MS)</a:t>
            </a:r>
            <a:r>
              <a:rPr kumimoji="0" lang="en-IN" sz="24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India</a:t>
            </a:r>
            <a:endParaRPr kumimoji="0" lang="en-I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66FFC81-ECF3-4C37-A9F9-D8C6EF0BACB7}"/>
              </a:ext>
            </a:extLst>
          </p:cNvPr>
          <p:cNvSpPr txBox="1"/>
          <p:nvPr/>
        </p:nvSpPr>
        <p:spPr>
          <a:xfrm>
            <a:off x="1246909" y="512618"/>
            <a:ext cx="93379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Algorithm to enter any number and check number is odd or even</a:t>
            </a:r>
            <a:endParaRPr lang="en-IN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AC8B07-DAC9-4DB0-874E-70BA24B68C44}"/>
              </a:ext>
            </a:extLst>
          </p:cNvPr>
          <p:cNvSpPr txBox="1"/>
          <p:nvPr/>
        </p:nvSpPr>
        <p:spPr>
          <a:xfrm>
            <a:off x="3256478" y="1307160"/>
            <a:ext cx="5043054" cy="34163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Step 1: Start</a:t>
            </a:r>
          </a:p>
          <a:p>
            <a:r>
              <a:rPr lang="en-US" sz="2400" dirty="0"/>
              <a:t>Step 2: Input no</a:t>
            </a:r>
          </a:p>
          <a:p>
            <a:r>
              <a:rPr lang="en-US" sz="2400" dirty="0"/>
              <a:t>Step 3: if no%2 ==  0 </a:t>
            </a:r>
          </a:p>
          <a:p>
            <a:r>
              <a:rPr lang="en-US" sz="2400" dirty="0"/>
              <a:t>		YES </a:t>
            </a:r>
            <a:r>
              <a:rPr lang="en-US" sz="2400" dirty="0" err="1"/>
              <a:t>goto</a:t>
            </a:r>
            <a:r>
              <a:rPr lang="en-US" sz="2400" dirty="0"/>
              <a:t> 4</a:t>
            </a:r>
          </a:p>
          <a:p>
            <a:r>
              <a:rPr lang="en-US" sz="2400" dirty="0"/>
              <a:t>		NO  </a:t>
            </a:r>
            <a:r>
              <a:rPr lang="en-US" sz="2400" dirty="0" err="1"/>
              <a:t>goto</a:t>
            </a:r>
            <a:r>
              <a:rPr lang="en-US" sz="2400" dirty="0"/>
              <a:t> 6</a:t>
            </a:r>
          </a:p>
          <a:p>
            <a:r>
              <a:rPr lang="en-US" sz="2400" dirty="0"/>
              <a:t>Step 4: Print “No is Even”</a:t>
            </a:r>
          </a:p>
          <a:p>
            <a:r>
              <a:rPr lang="en-US" sz="2400" dirty="0"/>
              <a:t>Step 5: </a:t>
            </a:r>
            <a:r>
              <a:rPr lang="en-US" sz="2400" dirty="0" err="1"/>
              <a:t>goto</a:t>
            </a:r>
            <a:r>
              <a:rPr lang="en-US" sz="2400" dirty="0"/>
              <a:t> end</a:t>
            </a:r>
          </a:p>
          <a:p>
            <a:r>
              <a:rPr lang="en-US" sz="2400" dirty="0"/>
              <a:t>Step 6: Print “No is Odd”</a:t>
            </a:r>
          </a:p>
          <a:p>
            <a:r>
              <a:rPr lang="en-US" sz="2400" dirty="0"/>
              <a:t>Step 7: End</a:t>
            </a:r>
            <a:endParaRPr lang="en-IN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E5C13C7-2FA7-4DA4-8107-5FF1745286AA}"/>
              </a:ext>
            </a:extLst>
          </p:cNvPr>
          <p:cNvSpPr txBox="1"/>
          <p:nvPr/>
        </p:nvSpPr>
        <p:spPr>
          <a:xfrm>
            <a:off x="1638136" y="5135341"/>
            <a:ext cx="2854036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Input</a:t>
            </a:r>
            <a:r>
              <a:rPr lang="en-US" sz="2400" dirty="0"/>
              <a:t> – 30</a:t>
            </a:r>
          </a:p>
          <a:p>
            <a:r>
              <a:rPr lang="en-US" sz="2400" dirty="0"/>
              <a:t>No. is Even</a:t>
            </a:r>
            <a:endParaRPr lang="en-IN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34E980-30B1-4C72-8D3B-B1B5D7296037}"/>
              </a:ext>
            </a:extLst>
          </p:cNvPr>
          <p:cNvSpPr txBox="1"/>
          <p:nvPr/>
        </p:nvSpPr>
        <p:spPr>
          <a:xfrm>
            <a:off x="8007927" y="5135341"/>
            <a:ext cx="2161309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Input</a:t>
            </a:r>
            <a:r>
              <a:rPr lang="en-US" sz="2400" dirty="0"/>
              <a:t> – 55</a:t>
            </a:r>
          </a:p>
          <a:p>
            <a:r>
              <a:rPr lang="en-US" sz="2400" dirty="0"/>
              <a:t>No. is Odd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1936014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901F609-FABA-4043-91AD-33081EF4944A}"/>
              </a:ext>
            </a:extLst>
          </p:cNvPr>
          <p:cNvSpPr txBox="1"/>
          <p:nvPr/>
        </p:nvSpPr>
        <p:spPr>
          <a:xfrm>
            <a:off x="2304473" y="0"/>
            <a:ext cx="80910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Algorithm to check the inputted number is +</a:t>
            </a:r>
            <a:r>
              <a:rPr lang="en-US" sz="2400" dirty="0" err="1"/>
              <a:t>ve</a:t>
            </a:r>
            <a:r>
              <a:rPr lang="en-US" sz="2400" dirty="0"/>
              <a:t>, -</a:t>
            </a:r>
            <a:r>
              <a:rPr lang="en-US" sz="2400" dirty="0" err="1"/>
              <a:t>ve</a:t>
            </a:r>
            <a:r>
              <a:rPr lang="en-US" sz="2400" dirty="0"/>
              <a:t> or Zero</a:t>
            </a:r>
            <a:endParaRPr lang="en-IN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3C956D-313F-4C71-AB0A-E2C56F8B8C81}"/>
              </a:ext>
            </a:extLst>
          </p:cNvPr>
          <p:cNvSpPr txBox="1"/>
          <p:nvPr/>
        </p:nvSpPr>
        <p:spPr>
          <a:xfrm>
            <a:off x="294244" y="1105369"/>
            <a:ext cx="6541984" cy="563231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Step 1: Start</a:t>
            </a:r>
          </a:p>
          <a:p>
            <a:r>
              <a:rPr lang="en-US" sz="2400" dirty="0"/>
              <a:t>Step 2: Input number</a:t>
            </a:r>
          </a:p>
          <a:p>
            <a:r>
              <a:rPr lang="en-US" sz="2400" dirty="0"/>
              <a:t>Step 3: Test if number &gt; 0</a:t>
            </a:r>
          </a:p>
          <a:p>
            <a:r>
              <a:rPr lang="en-US" sz="2400" dirty="0"/>
              <a:t>		YES </a:t>
            </a:r>
            <a:r>
              <a:rPr lang="en-US" sz="2400" dirty="0" err="1"/>
              <a:t>goto</a:t>
            </a:r>
            <a:r>
              <a:rPr lang="en-US" sz="2400" dirty="0"/>
              <a:t> 4</a:t>
            </a:r>
          </a:p>
          <a:p>
            <a:r>
              <a:rPr lang="en-US" sz="2400" dirty="0"/>
              <a:t>		NO  </a:t>
            </a:r>
            <a:r>
              <a:rPr lang="en-US" sz="2400" dirty="0" err="1"/>
              <a:t>goto</a:t>
            </a:r>
            <a:r>
              <a:rPr lang="en-US" sz="2400" dirty="0"/>
              <a:t>  6</a:t>
            </a:r>
          </a:p>
          <a:p>
            <a:r>
              <a:rPr lang="en-US" sz="2400" dirty="0"/>
              <a:t>Step 4: Print “No. is +</a:t>
            </a:r>
            <a:r>
              <a:rPr lang="en-US" sz="2400" dirty="0" err="1"/>
              <a:t>ve</a:t>
            </a:r>
            <a:r>
              <a:rPr lang="en-US" sz="2400" dirty="0"/>
              <a:t>”</a:t>
            </a:r>
          </a:p>
          <a:p>
            <a:r>
              <a:rPr lang="en-US" sz="2400" dirty="0"/>
              <a:t>Step 5: </a:t>
            </a:r>
            <a:r>
              <a:rPr lang="en-US" sz="2400" dirty="0" err="1"/>
              <a:t>goto</a:t>
            </a:r>
            <a:r>
              <a:rPr lang="en-US" sz="2400" dirty="0"/>
              <a:t> end</a:t>
            </a:r>
          </a:p>
          <a:p>
            <a:r>
              <a:rPr lang="en-US" sz="2400" dirty="0"/>
              <a:t>Step 6: Test if number &lt; 0</a:t>
            </a:r>
          </a:p>
          <a:p>
            <a:r>
              <a:rPr lang="en-US" sz="2400" dirty="0"/>
              <a:t>		YES </a:t>
            </a:r>
            <a:r>
              <a:rPr lang="en-US" sz="2400" dirty="0" err="1"/>
              <a:t>goto</a:t>
            </a:r>
            <a:r>
              <a:rPr lang="en-US" sz="2400" dirty="0"/>
              <a:t> 7</a:t>
            </a:r>
          </a:p>
          <a:p>
            <a:r>
              <a:rPr lang="en-US" sz="2400" dirty="0"/>
              <a:t>		NO </a:t>
            </a:r>
            <a:r>
              <a:rPr lang="en-US" sz="2400" dirty="0" err="1"/>
              <a:t>goto</a:t>
            </a:r>
            <a:r>
              <a:rPr lang="en-US" sz="2400" dirty="0"/>
              <a:t> 9</a:t>
            </a:r>
          </a:p>
          <a:p>
            <a:r>
              <a:rPr lang="en-US" sz="2400" dirty="0"/>
              <a:t>Step 7:Print “No. is –</a:t>
            </a:r>
            <a:r>
              <a:rPr lang="en-US" sz="2400" dirty="0" err="1"/>
              <a:t>ve</a:t>
            </a:r>
            <a:r>
              <a:rPr lang="en-US" sz="2400" dirty="0"/>
              <a:t>”</a:t>
            </a:r>
          </a:p>
          <a:p>
            <a:r>
              <a:rPr lang="en-US" sz="2400" dirty="0"/>
              <a:t>Step 8:goto end</a:t>
            </a:r>
          </a:p>
          <a:p>
            <a:r>
              <a:rPr lang="en-US" sz="2400" dirty="0"/>
              <a:t>Step 9 : Print “No. is Zero”</a:t>
            </a:r>
          </a:p>
          <a:p>
            <a:r>
              <a:rPr lang="en-US" sz="2400" dirty="0"/>
              <a:t>Step 10:End</a:t>
            </a:r>
          </a:p>
          <a:p>
            <a:endParaRPr lang="en-IN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B3A7AF-CBF1-46CC-A796-F821026C142D}"/>
              </a:ext>
            </a:extLst>
          </p:cNvPr>
          <p:cNvSpPr txBox="1"/>
          <p:nvPr/>
        </p:nvSpPr>
        <p:spPr>
          <a:xfrm>
            <a:off x="8688780" y="1386555"/>
            <a:ext cx="2242457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Input – 6</a:t>
            </a:r>
          </a:p>
          <a:p>
            <a:r>
              <a:rPr lang="en-US" sz="2400" dirty="0"/>
              <a:t>No. is +</a:t>
            </a:r>
            <a:r>
              <a:rPr lang="en-US" sz="2400" dirty="0" err="1"/>
              <a:t>ve</a:t>
            </a:r>
            <a:endParaRPr lang="en-IN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D7862B-9741-480D-B682-314D5A83A60B}"/>
              </a:ext>
            </a:extLst>
          </p:cNvPr>
          <p:cNvSpPr txBox="1"/>
          <p:nvPr/>
        </p:nvSpPr>
        <p:spPr>
          <a:xfrm>
            <a:off x="8688780" y="5490222"/>
            <a:ext cx="2410691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Input – 0</a:t>
            </a:r>
          </a:p>
          <a:p>
            <a:r>
              <a:rPr lang="en-US" sz="2400" dirty="0"/>
              <a:t>No. is Zero</a:t>
            </a:r>
            <a:endParaRPr lang="en-IN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0255685-94DB-4F1D-8E50-7590D015AA25}"/>
              </a:ext>
            </a:extLst>
          </p:cNvPr>
          <p:cNvSpPr txBox="1"/>
          <p:nvPr/>
        </p:nvSpPr>
        <p:spPr>
          <a:xfrm>
            <a:off x="8688779" y="3318836"/>
            <a:ext cx="2242457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Input – -4</a:t>
            </a:r>
          </a:p>
          <a:p>
            <a:r>
              <a:rPr lang="en-US" sz="2400" dirty="0"/>
              <a:t>No. is -</a:t>
            </a:r>
            <a:r>
              <a:rPr lang="en-US" sz="2400" dirty="0" err="1"/>
              <a:t>ve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4253659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82C052F-73DE-4D5C-B922-285237245D59}"/>
              </a:ext>
            </a:extLst>
          </p:cNvPr>
          <p:cNvSpPr txBox="1"/>
          <p:nvPr/>
        </p:nvSpPr>
        <p:spPr>
          <a:xfrm>
            <a:off x="246742" y="69273"/>
            <a:ext cx="4240811" cy="6986528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Step 1: Start</a:t>
            </a:r>
          </a:p>
          <a:p>
            <a:r>
              <a:rPr lang="en-US" sz="1600" dirty="0"/>
              <a:t>Step 2: Input digit</a:t>
            </a:r>
          </a:p>
          <a:p>
            <a:r>
              <a:rPr lang="en-US" sz="1600" dirty="0"/>
              <a:t>Step 3: Test if digit==0</a:t>
            </a:r>
          </a:p>
          <a:p>
            <a:r>
              <a:rPr lang="en-US" sz="1600" dirty="0"/>
              <a:t>		Yes </a:t>
            </a:r>
            <a:r>
              <a:rPr lang="en-US" sz="1600" dirty="0" err="1"/>
              <a:t>Goto</a:t>
            </a:r>
            <a:r>
              <a:rPr lang="en-US" sz="1600" dirty="0"/>
              <a:t> 4</a:t>
            </a:r>
          </a:p>
          <a:p>
            <a:r>
              <a:rPr lang="en-US" sz="1600" dirty="0"/>
              <a:t>		No </a:t>
            </a:r>
            <a:r>
              <a:rPr lang="en-US" sz="1600" dirty="0" err="1"/>
              <a:t>goto</a:t>
            </a:r>
            <a:r>
              <a:rPr lang="en-US" sz="1600" dirty="0"/>
              <a:t> 6</a:t>
            </a:r>
          </a:p>
          <a:p>
            <a:r>
              <a:rPr lang="en-US" sz="1600" dirty="0"/>
              <a:t>Step 4: Print “digit is Zero”</a:t>
            </a:r>
          </a:p>
          <a:p>
            <a:r>
              <a:rPr lang="en-US" sz="1600" dirty="0"/>
              <a:t>Step 5: </a:t>
            </a:r>
            <a:r>
              <a:rPr lang="en-US" sz="1600" dirty="0" err="1"/>
              <a:t>goto</a:t>
            </a:r>
            <a:r>
              <a:rPr lang="en-US" sz="1600" dirty="0"/>
              <a:t> end</a:t>
            </a:r>
          </a:p>
          <a:p>
            <a:r>
              <a:rPr lang="en-US" sz="1600" dirty="0"/>
              <a:t>Step 6:Test if digit==1</a:t>
            </a:r>
          </a:p>
          <a:p>
            <a:r>
              <a:rPr lang="en-US" sz="1600" dirty="0"/>
              <a:t>		Yes </a:t>
            </a:r>
            <a:r>
              <a:rPr lang="en-US" sz="1600" dirty="0" err="1"/>
              <a:t>goto</a:t>
            </a:r>
            <a:r>
              <a:rPr lang="en-US" sz="1600" dirty="0"/>
              <a:t> 7</a:t>
            </a:r>
          </a:p>
          <a:p>
            <a:r>
              <a:rPr lang="en-US" sz="1600" dirty="0"/>
              <a:t>		No </a:t>
            </a:r>
            <a:r>
              <a:rPr lang="en-US" sz="1600" dirty="0" err="1"/>
              <a:t>goto</a:t>
            </a:r>
            <a:r>
              <a:rPr lang="en-US" sz="1600" dirty="0"/>
              <a:t> 9</a:t>
            </a:r>
          </a:p>
          <a:p>
            <a:r>
              <a:rPr lang="en-US" sz="1600" dirty="0"/>
              <a:t>Step 7:Print “digit is One”</a:t>
            </a:r>
          </a:p>
          <a:p>
            <a:r>
              <a:rPr lang="en-US" sz="1600" dirty="0"/>
              <a:t>Step 8:goto end</a:t>
            </a:r>
          </a:p>
          <a:p>
            <a:r>
              <a:rPr lang="en-US" sz="1600" dirty="0"/>
              <a:t>Step 9:Test if digit==2</a:t>
            </a:r>
          </a:p>
          <a:p>
            <a:r>
              <a:rPr lang="en-US" sz="1600" dirty="0"/>
              <a:t>		Yes </a:t>
            </a:r>
            <a:r>
              <a:rPr lang="en-US" sz="1600" dirty="0" err="1"/>
              <a:t>goto</a:t>
            </a:r>
            <a:r>
              <a:rPr lang="en-US" sz="1600" dirty="0"/>
              <a:t> 10</a:t>
            </a:r>
          </a:p>
          <a:p>
            <a:r>
              <a:rPr lang="en-US" sz="1600" dirty="0"/>
              <a:t>		No </a:t>
            </a:r>
            <a:r>
              <a:rPr lang="en-US" sz="1600" dirty="0" err="1"/>
              <a:t>goto</a:t>
            </a:r>
            <a:r>
              <a:rPr lang="en-US" sz="1600" dirty="0"/>
              <a:t> 12</a:t>
            </a:r>
          </a:p>
          <a:p>
            <a:r>
              <a:rPr lang="en-US" sz="1600" dirty="0"/>
              <a:t>Step 10 : Print “digit is Two”</a:t>
            </a:r>
          </a:p>
          <a:p>
            <a:r>
              <a:rPr lang="en-US" sz="1600" dirty="0"/>
              <a:t>Step 11 :</a:t>
            </a:r>
            <a:r>
              <a:rPr lang="en-US" sz="1600" dirty="0" err="1"/>
              <a:t>goto</a:t>
            </a:r>
            <a:r>
              <a:rPr lang="en-US" sz="1600" dirty="0"/>
              <a:t> end</a:t>
            </a:r>
          </a:p>
          <a:p>
            <a:r>
              <a:rPr lang="en-US" sz="1600" dirty="0"/>
              <a:t>Step 12: Test if digit==3</a:t>
            </a:r>
          </a:p>
          <a:p>
            <a:r>
              <a:rPr lang="en-US" sz="1600" dirty="0"/>
              <a:t>		Yes </a:t>
            </a:r>
            <a:r>
              <a:rPr lang="en-US" sz="1600" dirty="0" err="1"/>
              <a:t>goto</a:t>
            </a:r>
            <a:r>
              <a:rPr lang="en-US" sz="1600" dirty="0"/>
              <a:t> 13</a:t>
            </a:r>
          </a:p>
          <a:p>
            <a:r>
              <a:rPr lang="en-US" sz="1600" dirty="0"/>
              <a:t>		No </a:t>
            </a:r>
            <a:r>
              <a:rPr lang="en-US" sz="1600" dirty="0" err="1"/>
              <a:t>goto</a:t>
            </a:r>
            <a:r>
              <a:rPr lang="en-US" sz="1600" dirty="0"/>
              <a:t> 15</a:t>
            </a:r>
          </a:p>
          <a:p>
            <a:r>
              <a:rPr lang="en-US" sz="1600" dirty="0"/>
              <a:t>Step 13 : Print “digit is Three”</a:t>
            </a:r>
          </a:p>
          <a:p>
            <a:r>
              <a:rPr lang="en-US" sz="1600" dirty="0"/>
              <a:t>Step 14 : </a:t>
            </a:r>
            <a:r>
              <a:rPr lang="en-US" sz="1600" dirty="0" err="1"/>
              <a:t>goto</a:t>
            </a:r>
            <a:r>
              <a:rPr lang="en-US" sz="1600" dirty="0"/>
              <a:t> end</a:t>
            </a:r>
          </a:p>
          <a:p>
            <a:r>
              <a:rPr lang="en-US" sz="1600" dirty="0"/>
              <a:t>Step 15: Test if digit==4</a:t>
            </a:r>
          </a:p>
          <a:p>
            <a:r>
              <a:rPr lang="en-US" sz="1600" dirty="0"/>
              <a:t>		Yes </a:t>
            </a:r>
            <a:r>
              <a:rPr lang="en-US" sz="1600" dirty="0" err="1"/>
              <a:t>goto</a:t>
            </a:r>
            <a:r>
              <a:rPr lang="en-US" sz="1600" dirty="0"/>
              <a:t> 16</a:t>
            </a:r>
          </a:p>
          <a:p>
            <a:r>
              <a:rPr lang="en-US" sz="1600" dirty="0"/>
              <a:t>		No </a:t>
            </a:r>
            <a:r>
              <a:rPr lang="en-US" sz="1600" dirty="0" err="1"/>
              <a:t>goto</a:t>
            </a:r>
            <a:r>
              <a:rPr lang="en-US" sz="1600" dirty="0"/>
              <a:t> 18</a:t>
            </a:r>
          </a:p>
          <a:p>
            <a:r>
              <a:rPr lang="en-US" sz="1600" dirty="0"/>
              <a:t>Step 16 : Print “digit is Four”</a:t>
            </a:r>
          </a:p>
          <a:p>
            <a:r>
              <a:rPr lang="en-US" sz="1600" dirty="0"/>
              <a:t>Step 17 : </a:t>
            </a:r>
            <a:r>
              <a:rPr lang="en-US" sz="1600" dirty="0" err="1"/>
              <a:t>goto</a:t>
            </a:r>
            <a:r>
              <a:rPr lang="en-US" sz="1600" dirty="0"/>
              <a:t> end</a:t>
            </a:r>
            <a:endParaRPr lang="en-I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88B32D-0497-4E36-ABFB-33319DBF6183}"/>
              </a:ext>
            </a:extLst>
          </p:cNvPr>
          <p:cNvSpPr txBox="1"/>
          <p:nvPr/>
        </p:nvSpPr>
        <p:spPr>
          <a:xfrm>
            <a:off x="4898571" y="69273"/>
            <a:ext cx="6212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Algorithm to print inputted digit in word format.</a:t>
            </a:r>
            <a:endParaRPr lang="en-IN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BBFA55-55B0-4A53-913E-914218840A3B}"/>
              </a:ext>
            </a:extLst>
          </p:cNvPr>
          <p:cNvSpPr txBox="1"/>
          <p:nvPr/>
        </p:nvSpPr>
        <p:spPr>
          <a:xfrm>
            <a:off x="8636000" y="1113092"/>
            <a:ext cx="2452255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Input </a:t>
            </a:r>
          </a:p>
          <a:p>
            <a:r>
              <a:rPr lang="en-US" sz="2400" dirty="0"/>
              <a:t>5</a:t>
            </a:r>
          </a:p>
          <a:p>
            <a:r>
              <a:rPr lang="en-US" sz="2400" dirty="0">
                <a:solidFill>
                  <a:srgbClr val="FF0000"/>
                </a:solidFill>
              </a:rPr>
              <a:t>Output</a:t>
            </a:r>
          </a:p>
          <a:p>
            <a:r>
              <a:rPr lang="en-US" sz="2400" dirty="0"/>
              <a:t>Five</a:t>
            </a:r>
            <a:endParaRPr lang="en-IN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A2AF54-EFDD-458C-9443-1DEB66E27CEB}"/>
              </a:ext>
            </a:extLst>
          </p:cNvPr>
          <p:cNvSpPr txBox="1"/>
          <p:nvPr/>
        </p:nvSpPr>
        <p:spPr>
          <a:xfrm>
            <a:off x="8636000" y="3182752"/>
            <a:ext cx="2452255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Input </a:t>
            </a:r>
          </a:p>
          <a:p>
            <a:r>
              <a:rPr lang="en-US" sz="2400" dirty="0"/>
              <a:t>6</a:t>
            </a:r>
          </a:p>
          <a:p>
            <a:r>
              <a:rPr lang="en-US" sz="2400" dirty="0">
                <a:solidFill>
                  <a:srgbClr val="FF0000"/>
                </a:solidFill>
              </a:rPr>
              <a:t>Output</a:t>
            </a:r>
          </a:p>
          <a:p>
            <a:r>
              <a:rPr lang="en-US" sz="2400" dirty="0"/>
              <a:t>Six</a:t>
            </a:r>
            <a:endParaRPr lang="en-IN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1870D2-561E-4C66-A3C6-72BC3A3CD7DB}"/>
              </a:ext>
            </a:extLst>
          </p:cNvPr>
          <p:cNvSpPr txBox="1"/>
          <p:nvPr/>
        </p:nvSpPr>
        <p:spPr>
          <a:xfrm>
            <a:off x="4898571" y="610136"/>
            <a:ext cx="3326411" cy="624786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Step 18: Test if digit==5</a:t>
            </a:r>
          </a:p>
          <a:p>
            <a:r>
              <a:rPr lang="en-US" sz="1600" dirty="0"/>
              <a:t>		Yes </a:t>
            </a:r>
            <a:r>
              <a:rPr lang="en-US" sz="1600" dirty="0" err="1"/>
              <a:t>goto</a:t>
            </a:r>
            <a:r>
              <a:rPr lang="en-US" sz="1600" dirty="0"/>
              <a:t> 19</a:t>
            </a:r>
          </a:p>
          <a:p>
            <a:r>
              <a:rPr lang="en-US" sz="1600" dirty="0"/>
              <a:t>		No </a:t>
            </a:r>
            <a:r>
              <a:rPr lang="en-US" sz="1600" dirty="0" err="1"/>
              <a:t>goto</a:t>
            </a:r>
            <a:r>
              <a:rPr lang="en-US" sz="1600" dirty="0"/>
              <a:t> 21</a:t>
            </a:r>
          </a:p>
          <a:p>
            <a:r>
              <a:rPr lang="en-US" sz="1600" dirty="0"/>
              <a:t>Step 19 : Print “digit is Five”</a:t>
            </a:r>
          </a:p>
          <a:p>
            <a:r>
              <a:rPr lang="en-US" sz="1600" dirty="0"/>
              <a:t>Step 20 : </a:t>
            </a:r>
            <a:r>
              <a:rPr lang="en-US" sz="1600" dirty="0" err="1"/>
              <a:t>goto</a:t>
            </a:r>
            <a:r>
              <a:rPr lang="en-US" sz="1600" dirty="0"/>
              <a:t> end</a:t>
            </a:r>
          </a:p>
          <a:p>
            <a:r>
              <a:rPr lang="en-US" sz="1600" dirty="0"/>
              <a:t>Step 21: Test if digit==6</a:t>
            </a:r>
          </a:p>
          <a:p>
            <a:r>
              <a:rPr lang="en-US" sz="1600" dirty="0"/>
              <a:t>		Yes </a:t>
            </a:r>
            <a:r>
              <a:rPr lang="en-US" sz="1600" dirty="0" err="1"/>
              <a:t>goto</a:t>
            </a:r>
            <a:r>
              <a:rPr lang="en-US" sz="1600" dirty="0"/>
              <a:t> 22</a:t>
            </a:r>
          </a:p>
          <a:p>
            <a:r>
              <a:rPr lang="en-US" sz="1600" dirty="0"/>
              <a:t>		No </a:t>
            </a:r>
            <a:r>
              <a:rPr lang="en-US" sz="1600" dirty="0" err="1"/>
              <a:t>goto</a:t>
            </a:r>
            <a:r>
              <a:rPr lang="en-US" sz="1600" dirty="0"/>
              <a:t> 24</a:t>
            </a:r>
          </a:p>
          <a:p>
            <a:r>
              <a:rPr lang="en-US" sz="1600" dirty="0"/>
              <a:t>Step 22 : Print “digit is Six”</a:t>
            </a:r>
          </a:p>
          <a:p>
            <a:r>
              <a:rPr lang="en-US" sz="1600" dirty="0"/>
              <a:t>Step 23 : </a:t>
            </a:r>
            <a:r>
              <a:rPr lang="en-US" sz="1600" dirty="0" err="1"/>
              <a:t>goto</a:t>
            </a:r>
            <a:r>
              <a:rPr lang="en-US" sz="1600" dirty="0"/>
              <a:t> end</a:t>
            </a:r>
          </a:p>
          <a:p>
            <a:r>
              <a:rPr lang="en-US" sz="1600" dirty="0"/>
              <a:t>Step 24: Test if digit==7</a:t>
            </a:r>
          </a:p>
          <a:p>
            <a:r>
              <a:rPr lang="en-US" sz="1600" dirty="0"/>
              <a:t>		Yes </a:t>
            </a:r>
            <a:r>
              <a:rPr lang="en-US" sz="1600" dirty="0" err="1"/>
              <a:t>goto</a:t>
            </a:r>
            <a:r>
              <a:rPr lang="en-US" sz="1600" dirty="0"/>
              <a:t> 25</a:t>
            </a:r>
          </a:p>
          <a:p>
            <a:r>
              <a:rPr lang="en-US" sz="1600" dirty="0"/>
              <a:t>		No </a:t>
            </a:r>
            <a:r>
              <a:rPr lang="en-US" sz="1600" dirty="0" err="1"/>
              <a:t>goto</a:t>
            </a:r>
            <a:r>
              <a:rPr lang="en-US" sz="1600" dirty="0"/>
              <a:t> 27</a:t>
            </a:r>
          </a:p>
          <a:p>
            <a:r>
              <a:rPr lang="en-US" sz="1600" dirty="0"/>
              <a:t>Step 25 : Print “digit is Seven”</a:t>
            </a:r>
          </a:p>
          <a:p>
            <a:r>
              <a:rPr lang="en-US" sz="1600" dirty="0"/>
              <a:t>Step 26 : </a:t>
            </a:r>
            <a:r>
              <a:rPr lang="en-US" sz="1600" dirty="0" err="1"/>
              <a:t>goto</a:t>
            </a:r>
            <a:r>
              <a:rPr lang="en-US" sz="1600" dirty="0"/>
              <a:t> end</a:t>
            </a:r>
          </a:p>
          <a:p>
            <a:r>
              <a:rPr lang="en-US" sz="1600" dirty="0"/>
              <a:t>Step 27: Test if digit==8</a:t>
            </a:r>
          </a:p>
          <a:p>
            <a:r>
              <a:rPr lang="en-US" sz="1600" dirty="0"/>
              <a:t>		Yes </a:t>
            </a:r>
            <a:r>
              <a:rPr lang="en-US" sz="1600" dirty="0" err="1"/>
              <a:t>goto</a:t>
            </a:r>
            <a:r>
              <a:rPr lang="en-US" sz="1600" dirty="0"/>
              <a:t> 28</a:t>
            </a:r>
          </a:p>
          <a:p>
            <a:r>
              <a:rPr lang="en-US" sz="1600" dirty="0"/>
              <a:t>		No </a:t>
            </a:r>
            <a:r>
              <a:rPr lang="en-US" sz="1600" dirty="0" err="1"/>
              <a:t>goto</a:t>
            </a:r>
            <a:r>
              <a:rPr lang="en-US" sz="1600" dirty="0"/>
              <a:t> 30</a:t>
            </a:r>
          </a:p>
          <a:p>
            <a:r>
              <a:rPr lang="en-US" sz="1600" dirty="0"/>
              <a:t>Step 28 : Print “digit is Eight”</a:t>
            </a:r>
          </a:p>
          <a:p>
            <a:r>
              <a:rPr lang="en-US" sz="1600" dirty="0"/>
              <a:t>Step 29 : </a:t>
            </a:r>
            <a:r>
              <a:rPr lang="en-US" sz="1600" dirty="0" err="1"/>
              <a:t>goto</a:t>
            </a:r>
            <a:r>
              <a:rPr lang="en-US" sz="1600" dirty="0"/>
              <a:t> end</a:t>
            </a:r>
          </a:p>
          <a:p>
            <a:r>
              <a:rPr lang="en-US" sz="1600" dirty="0"/>
              <a:t>Step 30: Test if digit==9</a:t>
            </a:r>
          </a:p>
          <a:p>
            <a:r>
              <a:rPr lang="en-US" sz="1600" dirty="0"/>
              <a:t>		Yes </a:t>
            </a:r>
            <a:r>
              <a:rPr lang="en-US" sz="1600" dirty="0" err="1"/>
              <a:t>goto</a:t>
            </a:r>
            <a:r>
              <a:rPr lang="en-US" sz="1600" dirty="0"/>
              <a:t> 31</a:t>
            </a:r>
          </a:p>
          <a:p>
            <a:r>
              <a:rPr lang="en-US" sz="1600" dirty="0"/>
              <a:t>		No </a:t>
            </a:r>
            <a:r>
              <a:rPr lang="en-US" sz="1600" dirty="0" err="1"/>
              <a:t>goto</a:t>
            </a:r>
            <a:r>
              <a:rPr lang="en-US" sz="1600" dirty="0"/>
              <a:t> 32</a:t>
            </a:r>
          </a:p>
          <a:p>
            <a:r>
              <a:rPr lang="en-US" sz="1600" dirty="0"/>
              <a:t>Step 31 : Print “digit is Nine”</a:t>
            </a:r>
          </a:p>
          <a:p>
            <a:r>
              <a:rPr lang="en-US" sz="1600" dirty="0"/>
              <a:t>Step 32 : End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376392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82C052F-73DE-4D5C-B922-285237245D59}"/>
              </a:ext>
            </a:extLst>
          </p:cNvPr>
          <p:cNvSpPr txBox="1"/>
          <p:nvPr/>
        </p:nvSpPr>
        <p:spPr>
          <a:xfrm>
            <a:off x="246742" y="69273"/>
            <a:ext cx="4240811" cy="6986528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Step 1: Start</a:t>
            </a:r>
          </a:p>
          <a:p>
            <a:r>
              <a:rPr lang="en-US" sz="1600" dirty="0"/>
              <a:t>Step 2: Input day</a:t>
            </a:r>
          </a:p>
          <a:p>
            <a:r>
              <a:rPr lang="en-US" sz="1600" dirty="0"/>
              <a:t>Step 3: Test if day==1</a:t>
            </a:r>
          </a:p>
          <a:p>
            <a:r>
              <a:rPr lang="en-US" sz="1600" dirty="0"/>
              <a:t>		Yes </a:t>
            </a:r>
            <a:r>
              <a:rPr lang="en-US" sz="1600" dirty="0" err="1"/>
              <a:t>Goto</a:t>
            </a:r>
            <a:r>
              <a:rPr lang="en-US" sz="1600" dirty="0"/>
              <a:t> 4</a:t>
            </a:r>
          </a:p>
          <a:p>
            <a:r>
              <a:rPr lang="en-US" sz="1600" dirty="0"/>
              <a:t>		No </a:t>
            </a:r>
            <a:r>
              <a:rPr lang="en-US" sz="1600" dirty="0" err="1"/>
              <a:t>goto</a:t>
            </a:r>
            <a:r>
              <a:rPr lang="en-US" sz="1600" dirty="0"/>
              <a:t> 6</a:t>
            </a:r>
          </a:p>
          <a:p>
            <a:r>
              <a:rPr lang="en-US" sz="1600" dirty="0"/>
              <a:t>Step 4: Print “Monday”</a:t>
            </a:r>
          </a:p>
          <a:p>
            <a:r>
              <a:rPr lang="en-US" sz="1600" dirty="0"/>
              <a:t>Step 5: </a:t>
            </a:r>
            <a:r>
              <a:rPr lang="en-US" sz="1600" dirty="0" err="1"/>
              <a:t>goto</a:t>
            </a:r>
            <a:r>
              <a:rPr lang="en-US" sz="1600" dirty="0"/>
              <a:t> end</a:t>
            </a:r>
          </a:p>
          <a:p>
            <a:r>
              <a:rPr lang="en-US" sz="1600" dirty="0"/>
              <a:t>Step 6:Test if day==2</a:t>
            </a:r>
          </a:p>
          <a:p>
            <a:r>
              <a:rPr lang="en-US" sz="1600" dirty="0"/>
              <a:t>		Yes </a:t>
            </a:r>
            <a:r>
              <a:rPr lang="en-US" sz="1600" dirty="0" err="1"/>
              <a:t>goto</a:t>
            </a:r>
            <a:r>
              <a:rPr lang="en-US" sz="1600" dirty="0"/>
              <a:t> 7</a:t>
            </a:r>
          </a:p>
          <a:p>
            <a:r>
              <a:rPr lang="en-US" sz="1600" dirty="0"/>
              <a:t>		No </a:t>
            </a:r>
            <a:r>
              <a:rPr lang="en-US" sz="1600" dirty="0" err="1"/>
              <a:t>goto</a:t>
            </a:r>
            <a:r>
              <a:rPr lang="en-US" sz="1600" dirty="0"/>
              <a:t> 9</a:t>
            </a:r>
          </a:p>
          <a:p>
            <a:r>
              <a:rPr lang="en-US" sz="1600" dirty="0"/>
              <a:t>Step 7:Print “Tuesday”</a:t>
            </a:r>
          </a:p>
          <a:p>
            <a:r>
              <a:rPr lang="en-US" sz="1600" dirty="0"/>
              <a:t>Step 8:goto end</a:t>
            </a:r>
          </a:p>
          <a:p>
            <a:r>
              <a:rPr lang="en-US" sz="1600" dirty="0"/>
              <a:t>Step 9:Test if day==3</a:t>
            </a:r>
          </a:p>
          <a:p>
            <a:r>
              <a:rPr lang="en-US" sz="1600" dirty="0"/>
              <a:t>		Yes </a:t>
            </a:r>
            <a:r>
              <a:rPr lang="en-US" sz="1600" dirty="0" err="1"/>
              <a:t>goto</a:t>
            </a:r>
            <a:r>
              <a:rPr lang="en-US" sz="1600" dirty="0"/>
              <a:t> 10</a:t>
            </a:r>
          </a:p>
          <a:p>
            <a:r>
              <a:rPr lang="en-US" sz="1600" dirty="0"/>
              <a:t>		No </a:t>
            </a:r>
            <a:r>
              <a:rPr lang="en-US" sz="1600" dirty="0" err="1"/>
              <a:t>goto</a:t>
            </a:r>
            <a:r>
              <a:rPr lang="en-US" sz="1600" dirty="0"/>
              <a:t> 12</a:t>
            </a:r>
          </a:p>
          <a:p>
            <a:r>
              <a:rPr lang="en-US" sz="1600" dirty="0"/>
              <a:t>Step 10 : Print “Wednesday”</a:t>
            </a:r>
          </a:p>
          <a:p>
            <a:r>
              <a:rPr lang="en-US" sz="1600" dirty="0"/>
              <a:t>Step 11 :</a:t>
            </a:r>
            <a:r>
              <a:rPr lang="en-US" sz="1600" dirty="0" err="1"/>
              <a:t>goto</a:t>
            </a:r>
            <a:r>
              <a:rPr lang="en-US" sz="1600" dirty="0"/>
              <a:t> end</a:t>
            </a:r>
          </a:p>
          <a:p>
            <a:r>
              <a:rPr lang="en-US" sz="1600" dirty="0"/>
              <a:t>Step 12: Test if day==4</a:t>
            </a:r>
          </a:p>
          <a:p>
            <a:r>
              <a:rPr lang="en-US" sz="1600" dirty="0"/>
              <a:t>		Yes </a:t>
            </a:r>
            <a:r>
              <a:rPr lang="en-US" sz="1600" dirty="0" err="1"/>
              <a:t>goto</a:t>
            </a:r>
            <a:r>
              <a:rPr lang="en-US" sz="1600" dirty="0"/>
              <a:t> 13</a:t>
            </a:r>
          </a:p>
          <a:p>
            <a:r>
              <a:rPr lang="en-US" sz="1600" dirty="0"/>
              <a:t>		No </a:t>
            </a:r>
            <a:r>
              <a:rPr lang="en-US" sz="1600" dirty="0" err="1"/>
              <a:t>goto</a:t>
            </a:r>
            <a:r>
              <a:rPr lang="en-US" sz="1600" dirty="0"/>
              <a:t> 15</a:t>
            </a:r>
          </a:p>
          <a:p>
            <a:r>
              <a:rPr lang="en-US" sz="1600" dirty="0"/>
              <a:t>Step 13 : Print “Thursday”</a:t>
            </a:r>
          </a:p>
          <a:p>
            <a:r>
              <a:rPr lang="en-US" sz="1600" dirty="0"/>
              <a:t>Step 14 : </a:t>
            </a:r>
            <a:r>
              <a:rPr lang="en-US" sz="1600" dirty="0" err="1"/>
              <a:t>goto</a:t>
            </a:r>
            <a:r>
              <a:rPr lang="en-US" sz="1600" dirty="0"/>
              <a:t> end</a:t>
            </a:r>
          </a:p>
          <a:p>
            <a:r>
              <a:rPr lang="en-US" sz="1600" dirty="0"/>
              <a:t>Step 15: Test if day==5</a:t>
            </a:r>
          </a:p>
          <a:p>
            <a:r>
              <a:rPr lang="en-US" sz="1600" dirty="0"/>
              <a:t>		Yes </a:t>
            </a:r>
            <a:r>
              <a:rPr lang="en-US" sz="1600" dirty="0" err="1"/>
              <a:t>goto</a:t>
            </a:r>
            <a:r>
              <a:rPr lang="en-US" sz="1600" dirty="0"/>
              <a:t> 16</a:t>
            </a:r>
          </a:p>
          <a:p>
            <a:r>
              <a:rPr lang="en-US" sz="1600" dirty="0"/>
              <a:t>		No </a:t>
            </a:r>
            <a:r>
              <a:rPr lang="en-US" sz="1600" dirty="0" err="1"/>
              <a:t>goto</a:t>
            </a:r>
            <a:r>
              <a:rPr lang="en-US" sz="1600" dirty="0"/>
              <a:t> 18</a:t>
            </a:r>
          </a:p>
          <a:p>
            <a:r>
              <a:rPr lang="en-US" sz="1600" dirty="0"/>
              <a:t>Step 16 : Print “Friday”</a:t>
            </a:r>
          </a:p>
          <a:p>
            <a:r>
              <a:rPr lang="en-US" sz="1600" dirty="0"/>
              <a:t>Step 17 : </a:t>
            </a:r>
            <a:r>
              <a:rPr lang="en-US" sz="1600" dirty="0" err="1"/>
              <a:t>goto</a:t>
            </a:r>
            <a:r>
              <a:rPr lang="en-US" sz="1600" dirty="0"/>
              <a:t> end</a:t>
            </a:r>
            <a:endParaRPr lang="en-I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88B32D-0497-4E36-ABFB-33319DBF6183}"/>
              </a:ext>
            </a:extLst>
          </p:cNvPr>
          <p:cNvSpPr txBox="1"/>
          <p:nvPr/>
        </p:nvSpPr>
        <p:spPr>
          <a:xfrm>
            <a:off x="4898571" y="69273"/>
            <a:ext cx="6212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Algorithm to print inputted day in word format.</a:t>
            </a:r>
            <a:endParaRPr lang="en-IN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BBFA55-55B0-4A53-913E-914218840A3B}"/>
              </a:ext>
            </a:extLst>
          </p:cNvPr>
          <p:cNvSpPr txBox="1"/>
          <p:nvPr/>
        </p:nvSpPr>
        <p:spPr>
          <a:xfrm>
            <a:off x="8636000" y="1113092"/>
            <a:ext cx="2452255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Input </a:t>
            </a:r>
          </a:p>
          <a:p>
            <a:r>
              <a:rPr lang="en-US" sz="2400" dirty="0"/>
              <a:t>5</a:t>
            </a:r>
          </a:p>
          <a:p>
            <a:r>
              <a:rPr lang="en-US" sz="2400" dirty="0">
                <a:solidFill>
                  <a:srgbClr val="FF0000"/>
                </a:solidFill>
              </a:rPr>
              <a:t>Output</a:t>
            </a:r>
          </a:p>
          <a:p>
            <a:r>
              <a:rPr lang="en-US" sz="2400" dirty="0"/>
              <a:t>Friday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A2AF54-EFDD-458C-9443-1DEB66E27CEB}"/>
              </a:ext>
            </a:extLst>
          </p:cNvPr>
          <p:cNvSpPr txBox="1"/>
          <p:nvPr/>
        </p:nvSpPr>
        <p:spPr>
          <a:xfrm>
            <a:off x="8636000" y="3182752"/>
            <a:ext cx="2452255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Input </a:t>
            </a:r>
          </a:p>
          <a:p>
            <a:r>
              <a:rPr lang="en-US" sz="2400" dirty="0"/>
              <a:t>6</a:t>
            </a:r>
          </a:p>
          <a:p>
            <a:r>
              <a:rPr lang="en-US" sz="2400" dirty="0">
                <a:solidFill>
                  <a:srgbClr val="FF0000"/>
                </a:solidFill>
              </a:rPr>
              <a:t>Output</a:t>
            </a:r>
          </a:p>
          <a:p>
            <a:r>
              <a:rPr lang="en-US" sz="2400" dirty="0"/>
              <a:t>Saturday</a:t>
            </a:r>
            <a:endParaRPr lang="en-IN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1870D2-561E-4C66-A3C6-72BC3A3CD7DB}"/>
              </a:ext>
            </a:extLst>
          </p:cNvPr>
          <p:cNvSpPr txBox="1"/>
          <p:nvPr/>
        </p:nvSpPr>
        <p:spPr>
          <a:xfrm>
            <a:off x="4801589" y="2383517"/>
            <a:ext cx="3326411" cy="255454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Step 18: Test if day==6</a:t>
            </a:r>
          </a:p>
          <a:p>
            <a:r>
              <a:rPr lang="en-US" sz="1600" dirty="0"/>
              <a:t>		Yes </a:t>
            </a:r>
            <a:r>
              <a:rPr lang="en-US" sz="1600" dirty="0" err="1"/>
              <a:t>goto</a:t>
            </a:r>
            <a:r>
              <a:rPr lang="en-US" sz="1600" dirty="0"/>
              <a:t> 19</a:t>
            </a:r>
          </a:p>
          <a:p>
            <a:r>
              <a:rPr lang="en-US" sz="1600" dirty="0"/>
              <a:t>		No </a:t>
            </a:r>
            <a:r>
              <a:rPr lang="en-US" sz="1600" dirty="0" err="1"/>
              <a:t>goto</a:t>
            </a:r>
            <a:r>
              <a:rPr lang="en-US" sz="1600" dirty="0"/>
              <a:t> 21</a:t>
            </a:r>
          </a:p>
          <a:p>
            <a:r>
              <a:rPr lang="en-US" sz="1600" dirty="0"/>
              <a:t>Step 19 : Print “Saturday”</a:t>
            </a:r>
          </a:p>
          <a:p>
            <a:r>
              <a:rPr lang="en-US" sz="1600" dirty="0"/>
              <a:t>Step 20 : </a:t>
            </a:r>
            <a:r>
              <a:rPr lang="en-US" sz="1600" dirty="0" err="1"/>
              <a:t>goto</a:t>
            </a:r>
            <a:r>
              <a:rPr lang="en-US" sz="1600" dirty="0"/>
              <a:t> end</a:t>
            </a:r>
          </a:p>
          <a:p>
            <a:r>
              <a:rPr lang="en-US" sz="1600" dirty="0"/>
              <a:t>Step 21: Test if day==7</a:t>
            </a:r>
          </a:p>
          <a:p>
            <a:r>
              <a:rPr lang="en-US" sz="1600" dirty="0"/>
              <a:t>		Yes </a:t>
            </a:r>
            <a:r>
              <a:rPr lang="en-US" sz="1600" dirty="0" err="1"/>
              <a:t>goto</a:t>
            </a:r>
            <a:r>
              <a:rPr lang="en-US" sz="1600" dirty="0"/>
              <a:t> 22</a:t>
            </a:r>
          </a:p>
          <a:p>
            <a:r>
              <a:rPr lang="en-US" sz="1600" dirty="0"/>
              <a:t>		No </a:t>
            </a:r>
            <a:r>
              <a:rPr lang="en-US" sz="1600" dirty="0" err="1"/>
              <a:t>goto</a:t>
            </a:r>
            <a:r>
              <a:rPr lang="en-US" sz="1600" dirty="0"/>
              <a:t> 23</a:t>
            </a:r>
          </a:p>
          <a:p>
            <a:r>
              <a:rPr lang="en-US" sz="1600" dirty="0"/>
              <a:t>Step 22 : Print “Sunday”</a:t>
            </a:r>
          </a:p>
          <a:p>
            <a:r>
              <a:rPr lang="en-US" sz="1600" dirty="0"/>
              <a:t>Step 23 : End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530728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672264A-BAAD-4280-96C4-DB8A3B2AD8D9}"/>
              </a:ext>
            </a:extLst>
          </p:cNvPr>
          <p:cNvSpPr txBox="1"/>
          <p:nvPr/>
        </p:nvSpPr>
        <p:spPr>
          <a:xfrm>
            <a:off x="4760686" y="2917203"/>
            <a:ext cx="57331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Comic Sans MS" panose="030F0702030302020204" pitchFamily="66" charset="0"/>
              </a:rPr>
              <a:t>Thank u</a:t>
            </a:r>
            <a:endParaRPr lang="en-IN" sz="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90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821</Words>
  <Application>Microsoft Office PowerPoint</Application>
  <PresentationFormat>Widescreen</PresentationFormat>
  <Paragraphs>150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SimSun</vt:lpstr>
      <vt:lpstr>Arial</vt:lpstr>
      <vt:lpstr>Calibri</vt:lpstr>
      <vt:lpstr>Calibri Light</vt:lpstr>
      <vt:lpstr>Comic Sans MS</vt:lpstr>
      <vt:lpstr>Times New Roman</vt:lpstr>
      <vt:lpstr>Office Theme</vt:lpstr>
      <vt:lpstr>Topic: Basic concept-V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abhijeet chautre</dc:creator>
  <cp:lastModifiedBy>abhijeet chautre</cp:lastModifiedBy>
  <cp:revision>23</cp:revision>
  <dcterms:created xsi:type="dcterms:W3CDTF">2020-12-21T10:21:03Z</dcterms:created>
  <dcterms:modified xsi:type="dcterms:W3CDTF">2020-12-24T11:01:57Z</dcterms:modified>
</cp:coreProperties>
</file>