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1F77B-96CA-44EE-AB9E-C271EA2E7FA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9D7FB-4252-40F5-8B8E-AE60F027C8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628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9E54F-9D32-470A-B201-376B36A0B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6CD70-ADAE-49C7-B84D-76FFE22FB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8B9F3-EE3F-4A33-B87C-BC9C6E8DB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66587-F6FB-45C9-98D4-6FC7D36D1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2DE73-3D7A-4FC2-A1EE-BB3A2688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43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F6CE8-0AF9-4CA1-B1FA-6487DE1AD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3A1A0E-3B63-45C3-B408-39F75649C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DB17C-8EFA-49EA-A17F-680DC72D3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84E21-358A-4725-8BA8-CECDD6DF6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79EBB-5F8D-4714-98E5-23DC51A2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170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B21BD7-D845-4378-94C1-5A2E9768A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0E7029-322C-4E2B-B98C-9E4C9A6B2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E0599-A6E5-41DA-88E5-F03095F70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57933-E770-4106-ABBE-E7D0D484F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F81A2-FB2C-44B6-BDA5-09CCA7E3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29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4FB5-B190-4E76-823A-091DDA565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8938B-A0A7-46C0-9176-4CF0CDE6C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2064E-B124-4012-9A9D-EE7BAB249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D52F5-E71C-4739-B19E-7FA6D9BBE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D99EA-DBC2-49A7-B225-421B0EC58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303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4B65A-481D-4444-8B49-988CF2B58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568CB-5424-4146-83A7-9FBBD7ABC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5EE71-396B-4BB2-BE3C-F7FEB9692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EDE28-696E-4636-9741-CA990FCB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EF686-5C96-46C0-92FD-0B87F2616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83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0F19-C659-44B6-B715-069B7061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20210-3C72-4F57-86E3-7BD8078D61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73529-3926-4D1E-96E4-044EDE051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E93DD-4FE5-42D9-B870-061C169E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71C34-36F1-4227-8E29-969468FD5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72261-7937-49FA-AE9B-7BB107B1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386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07A5B-A0D9-4947-B7DC-B362A49E5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1251A-25F6-431B-B9DB-C309575F1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3CC89-1F9E-4E7A-975C-341705654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B81100-E7DE-4785-A993-19B60A5911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4B43D3-166E-4499-87FF-A04F841BAE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68A56B-71B2-4855-AEDE-BEA02F7A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B2DE6D-1B38-4335-943C-7A99D56AF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C135C4-B47F-4E56-9FDC-D78BF34F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678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1DC2-FE68-4616-9DB0-6BF80940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50EB1-7E53-4192-961B-DA0FF9746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F80215-89A4-4FCA-BD28-F85D0FE53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FF5BAC-C843-4933-8932-F1BB9CE3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761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37765-1F98-4173-B111-43CCBE838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A88ED5-3185-41A9-B461-062400A5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7A470-0C54-47E8-BEF6-FBE0ED596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680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D8019-E4E1-4801-A3F9-6F12C7EF0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5ED8-3011-442F-8183-1AE2D63C6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ED9A0-DF1D-4904-922E-B196ED8F9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C7B2D-998F-41F1-A31F-2E156B226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001B8-E07B-4DC8-8355-967F4F847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3E44C-73D0-4EAF-A5FD-842A0ABAC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173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BE99E-BB70-4FEC-A591-CF996B72A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C28330-383F-434A-BAA1-276292050D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4D975A-BB5B-4271-978D-5EC5F2F5B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CE846-ED50-45ED-B5C5-1C5362492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13CB1-230F-4C85-969A-582D1A7A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8938F-22D5-4A24-AA26-46BE90F5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638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FD4713-0A1E-4CBF-BCDC-DEE6F2D87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1DA37-66A7-4431-99F8-4CD902F02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81FF2-A424-461E-9963-3B4E8C2109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137F0-0123-478D-9316-6C48C3F69592}" type="datetimeFigureOut">
              <a:rPr lang="en-IN" smtClean="0"/>
              <a:t>01-01-2021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E3585-6627-430D-AA58-964AA0F34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355B3-9D14-4B8B-B6AD-331C85299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F1398-F7EF-479B-8320-463563CC119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941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0D1465-0000-4B2D-9FF5-8365A07F4CCE}"/>
              </a:ext>
            </a:extLst>
          </p:cNvPr>
          <p:cNvSpPr txBox="1"/>
          <p:nvPr/>
        </p:nvSpPr>
        <p:spPr>
          <a:xfrm>
            <a:off x="3207657" y="297097"/>
            <a:ext cx="4789714" cy="6463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Algorithm</a:t>
            </a:r>
            <a:r>
              <a:rPr lang="en-US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Looping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D378F3-7DC2-458B-9622-E8F5502B2D99}"/>
              </a:ext>
            </a:extLst>
          </p:cNvPr>
          <p:cNvSpPr txBox="1"/>
          <p:nvPr/>
        </p:nvSpPr>
        <p:spPr>
          <a:xfrm>
            <a:off x="1399309" y="1710200"/>
            <a:ext cx="100999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loop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is a sequence that gets executed several times. A complete execution of a sequence is called an iteration of the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loop.</a:t>
            </a:r>
            <a:endParaRPr lang="en-IN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0D2544-3814-4EDF-92B6-49EEFD8D6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182" y="2904672"/>
            <a:ext cx="7273636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1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A06A21-C966-4FF6-8637-5F1AA0D2BD65}"/>
              </a:ext>
            </a:extLst>
          </p:cNvPr>
          <p:cNvSpPr txBox="1"/>
          <p:nvPr/>
        </p:nvSpPr>
        <p:spPr>
          <a:xfrm>
            <a:off x="166253" y="515916"/>
            <a:ext cx="5408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Write an algorithm to print numbers from 1 to 10</a:t>
            </a:r>
            <a:endParaRPr lang="en-IN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735D4-D98C-430A-9C78-0770B9D51BA4}"/>
              </a:ext>
            </a:extLst>
          </p:cNvPr>
          <p:cNvSpPr txBox="1"/>
          <p:nvPr/>
        </p:nvSpPr>
        <p:spPr>
          <a:xfrm>
            <a:off x="166253" y="1454727"/>
            <a:ext cx="5871502" cy="37684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Step 1: Start</a:t>
            </a:r>
          </a:p>
          <a:p>
            <a:r>
              <a:rPr lang="en-US" dirty="0"/>
              <a:t>Step 2: no1=1</a:t>
            </a:r>
          </a:p>
          <a:p>
            <a:r>
              <a:rPr lang="en-US" dirty="0"/>
              <a:t>Step 3: no2=2</a:t>
            </a:r>
          </a:p>
          <a:p>
            <a:r>
              <a:rPr lang="en-US" dirty="0"/>
              <a:t>Step 4: no3=3</a:t>
            </a:r>
          </a:p>
          <a:p>
            <a:r>
              <a:rPr lang="en-US" dirty="0"/>
              <a:t>Step 5: no4=4</a:t>
            </a:r>
            <a:endParaRPr lang="en-IN" dirty="0"/>
          </a:p>
          <a:p>
            <a:r>
              <a:rPr lang="en-US" dirty="0"/>
              <a:t>Step 6: no5=5</a:t>
            </a:r>
          </a:p>
          <a:p>
            <a:r>
              <a:rPr lang="en-US" dirty="0"/>
              <a:t>Step 7: no6=6</a:t>
            </a:r>
            <a:endParaRPr lang="en-IN" dirty="0"/>
          </a:p>
          <a:p>
            <a:r>
              <a:rPr lang="en-US" dirty="0"/>
              <a:t>Step 8: no7=7</a:t>
            </a:r>
          </a:p>
          <a:p>
            <a:r>
              <a:rPr lang="en-US" dirty="0"/>
              <a:t>Step 9: no8=8</a:t>
            </a:r>
            <a:endParaRPr lang="en-IN" dirty="0"/>
          </a:p>
          <a:p>
            <a:r>
              <a:rPr lang="en-US" dirty="0"/>
              <a:t>Step 10: no9=9</a:t>
            </a:r>
          </a:p>
          <a:p>
            <a:r>
              <a:rPr lang="en-US" dirty="0"/>
              <a:t>Step 11: no10=10</a:t>
            </a:r>
            <a:endParaRPr lang="en-IN" dirty="0"/>
          </a:p>
          <a:p>
            <a:r>
              <a:rPr lang="en-US" dirty="0"/>
              <a:t>Step 12: Print no1,no2,no3,no4,no5,no6,no7,no8,no9,no10</a:t>
            </a:r>
          </a:p>
          <a:p>
            <a:r>
              <a:rPr lang="en-US" dirty="0"/>
              <a:t>Step 13: End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05AA20-3309-42D8-B16D-C46706031420}"/>
              </a:ext>
            </a:extLst>
          </p:cNvPr>
          <p:cNvSpPr txBox="1"/>
          <p:nvPr/>
        </p:nvSpPr>
        <p:spPr>
          <a:xfrm>
            <a:off x="6154247" y="394692"/>
            <a:ext cx="2641410" cy="646330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Step 1: Start</a:t>
            </a:r>
          </a:p>
          <a:p>
            <a:r>
              <a:rPr lang="en-US" dirty="0"/>
              <a:t>Step 2: no=1</a:t>
            </a:r>
          </a:p>
          <a:p>
            <a:r>
              <a:rPr lang="en-US" dirty="0"/>
              <a:t>Step 3: Print no</a:t>
            </a:r>
          </a:p>
          <a:p>
            <a:r>
              <a:rPr lang="en-US" dirty="0"/>
              <a:t>Step 4: no=no+1</a:t>
            </a:r>
          </a:p>
          <a:p>
            <a:r>
              <a:rPr lang="en-US" dirty="0"/>
              <a:t>Step 5: Print no</a:t>
            </a:r>
          </a:p>
          <a:p>
            <a:r>
              <a:rPr lang="en-US" dirty="0"/>
              <a:t>Step 6: no=no+1</a:t>
            </a:r>
          </a:p>
          <a:p>
            <a:r>
              <a:rPr lang="en-US" dirty="0"/>
              <a:t>Step 7: Print no</a:t>
            </a:r>
          </a:p>
          <a:p>
            <a:r>
              <a:rPr lang="en-US" dirty="0"/>
              <a:t>Step 8: no=no+1</a:t>
            </a:r>
          </a:p>
          <a:p>
            <a:r>
              <a:rPr lang="en-US" dirty="0"/>
              <a:t>Step  9: Print no</a:t>
            </a:r>
          </a:p>
          <a:p>
            <a:r>
              <a:rPr lang="en-US" dirty="0"/>
              <a:t>Step 10: no=no+1</a:t>
            </a:r>
          </a:p>
          <a:p>
            <a:r>
              <a:rPr lang="en-US" dirty="0"/>
              <a:t>Step 11: Print no</a:t>
            </a:r>
          </a:p>
          <a:p>
            <a:r>
              <a:rPr lang="en-US" dirty="0"/>
              <a:t>Step 12: no=no+1</a:t>
            </a:r>
          </a:p>
          <a:p>
            <a:r>
              <a:rPr lang="en-US" dirty="0"/>
              <a:t>Step 13: Print no</a:t>
            </a:r>
          </a:p>
          <a:p>
            <a:r>
              <a:rPr lang="en-US" dirty="0"/>
              <a:t>Step 14: no=no+1</a:t>
            </a:r>
          </a:p>
          <a:p>
            <a:r>
              <a:rPr lang="en-US" dirty="0"/>
              <a:t>Step 15: Print no</a:t>
            </a:r>
          </a:p>
          <a:p>
            <a:r>
              <a:rPr lang="en-US" dirty="0"/>
              <a:t>Step 16: no=no+1</a:t>
            </a:r>
          </a:p>
          <a:p>
            <a:r>
              <a:rPr lang="en-US" dirty="0"/>
              <a:t>Step 17: Print no</a:t>
            </a:r>
          </a:p>
          <a:p>
            <a:r>
              <a:rPr lang="en-US" dirty="0"/>
              <a:t>Step 18: no=no+1</a:t>
            </a:r>
          </a:p>
          <a:p>
            <a:r>
              <a:rPr lang="en-US" dirty="0"/>
              <a:t>Step 19: Print no</a:t>
            </a:r>
          </a:p>
          <a:p>
            <a:r>
              <a:rPr lang="en-US" dirty="0"/>
              <a:t>Step 20: no=no+1</a:t>
            </a:r>
          </a:p>
          <a:p>
            <a:r>
              <a:rPr lang="en-US" dirty="0"/>
              <a:t>Step 21: Print no</a:t>
            </a:r>
          </a:p>
          <a:p>
            <a:r>
              <a:rPr lang="en-US" dirty="0"/>
              <a:t>Step 22:End</a:t>
            </a:r>
          </a:p>
          <a:p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334B44-379E-431D-B10B-8C1F607A2D2A}"/>
              </a:ext>
            </a:extLst>
          </p:cNvPr>
          <p:cNvSpPr txBox="1"/>
          <p:nvPr/>
        </p:nvSpPr>
        <p:spPr>
          <a:xfrm>
            <a:off x="8947208" y="2008724"/>
            <a:ext cx="2981554" cy="25853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Step 1: Start</a:t>
            </a:r>
          </a:p>
          <a:p>
            <a:r>
              <a:rPr lang="en-US" dirty="0"/>
              <a:t>Step 2: no=1</a:t>
            </a:r>
          </a:p>
          <a:p>
            <a:r>
              <a:rPr lang="en-US" dirty="0"/>
              <a:t>Step 3: Test if no&lt;=10</a:t>
            </a:r>
          </a:p>
          <a:p>
            <a:r>
              <a:rPr lang="en-US" dirty="0"/>
              <a:t>	Yes </a:t>
            </a:r>
            <a:r>
              <a:rPr lang="en-US" dirty="0" err="1"/>
              <a:t>goto</a:t>
            </a:r>
            <a:r>
              <a:rPr lang="en-US" dirty="0"/>
              <a:t> 4</a:t>
            </a:r>
          </a:p>
          <a:p>
            <a:r>
              <a:rPr lang="en-US" dirty="0"/>
              <a:t>	No </a:t>
            </a:r>
            <a:r>
              <a:rPr lang="en-US" dirty="0" err="1"/>
              <a:t>goto</a:t>
            </a:r>
            <a:r>
              <a:rPr lang="en-US" dirty="0"/>
              <a:t> 7</a:t>
            </a:r>
          </a:p>
          <a:p>
            <a:r>
              <a:rPr lang="en-US" dirty="0"/>
              <a:t>Step 4: Print no</a:t>
            </a:r>
          </a:p>
          <a:p>
            <a:r>
              <a:rPr lang="en-US" dirty="0"/>
              <a:t>Step 5: no=no+1</a:t>
            </a:r>
          </a:p>
          <a:p>
            <a:r>
              <a:rPr lang="en-US" dirty="0"/>
              <a:t>Step 6: </a:t>
            </a:r>
            <a:r>
              <a:rPr lang="en-US" dirty="0" err="1"/>
              <a:t>goto</a:t>
            </a:r>
            <a:r>
              <a:rPr lang="en-US" dirty="0"/>
              <a:t> 3</a:t>
            </a:r>
          </a:p>
          <a:p>
            <a:r>
              <a:rPr lang="en-US" dirty="0"/>
              <a:t>Step 7: End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1296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4205A4-97F6-4859-9921-F3D76ABFA4A4}"/>
              </a:ext>
            </a:extLst>
          </p:cNvPr>
          <p:cNvSpPr txBox="1"/>
          <p:nvPr/>
        </p:nvSpPr>
        <p:spPr>
          <a:xfrm>
            <a:off x="217716" y="275771"/>
            <a:ext cx="354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Algorithm to find nos. from 1 to 10 </a:t>
            </a:r>
            <a:endParaRPr lang="en-IN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E7AB6A-336A-4022-868F-74F7122D5D7A}"/>
              </a:ext>
            </a:extLst>
          </p:cNvPr>
          <p:cNvSpPr txBox="1"/>
          <p:nvPr/>
        </p:nvSpPr>
        <p:spPr>
          <a:xfrm>
            <a:off x="497681" y="949181"/>
            <a:ext cx="2981554" cy="25853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Step 1: Start</a:t>
            </a:r>
          </a:p>
          <a:p>
            <a:r>
              <a:rPr lang="en-US" dirty="0"/>
              <a:t>Step 2: no=1</a:t>
            </a:r>
          </a:p>
          <a:p>
            <a:r>
              <a:rPr lang="en-US" dirty="0"/>
              <a:t>Step 3: Test if no&lt;=10</a:t>
            </a:r>
          </a:p>
          <a:p>
            <a:r>
              <a:rPr lang="en-US" dirty="0"/>
              <a:t>	Yes </a:t>
            </a:r>
            <a:r>
              <a:rPr lang="en-US" dirty="0" err="1"/>
              <a:t>goto</a:t>
            </a:r>
            <a:r>
              <a:rPr lang="en-US" dirty="0"/>
              <a:t> 4</a:t>
            </a:r>
          </a:p>
          <a:p>
            <a:r>
              <a:rPr lang="en-US" dirty="0"/>
              <a:t>	No </a:t>
            </a:r>
            <a:r>
              <a:rPr lang="en-US" dirty="0" err="1"/>
              <a:t>goto</a:t>
            </a:r>
            <a:r>
              <a:rPr lang="en-US" dirty="0"/>
              <a:t> 7</a:t>
            </a:r>
          </a:p>
          <a:p>
            <a:r>
              <a:rPr lang="en-US" dirty="0"/>
              <a:t>Step 4: Print no</a:t>
            </a:r>
          </a:p>
          <a:p>
            <a:r>
              <a:rPr lang="en-US" dirty="0"/>
              <a:t>Step 5: no=no+1</a:t>
            </a:r>
          </a:p>
          <a:p>
            <a:r>
              <a:rPr lang="en-US" dirty="0"/>
              <a:t>Step 6: </a:t>
            </a:r>
            <a:r>
              <a:rPr lang="en-US" dirty="0" err="1"/>
              <a:t>goto</a:t>
            </a:r>
            <a:r>
              <a:rPr lang="en-US" dirty="0"/>
              <a:t> 3</a:t>
            </a:r>
          </a:p>
          <a:p>
            <a:r>
              <a:rPr lang="en-US" dirty="0"/>
              <a:t>Step 7: End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991591-C402-4095-A2F1-6E64710EE924}"/>
              </a:ext>
            </a:extLst>
          </p:cNvPr>
          <p:cNvSpPr txBox="1"/>
          <p:nvPr/>
        </p:nvSpPr>
        <p:spPr>
          <a:xfrm>
            <a:off x="4319130" y="949181"/>
            <a:ext cx="2981554" cy="25853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Step 1: Start</a:t>
            </a:r>
          </a:p>
          <a:p>
            <a:r>
              <a:rPr lang="en-US" dirty="0"/>
              <a:t>Step 2: no=1</a:t>
            </a:r>
          </a:p>
          <a:p>
            <a:r>
              <a:rPr lang="en-US" dirty="0"/>
              <a:t>Step 3: Test if no&lt;=50</a:t>
            </a:r>
          </a:p>
          <a:p>
            <a:r>
              <a:rPr lang="en-US" dirty="0"/>
              <a:t>	Yes </a:t>
            </a:r>
            <a:r>
              <a:rPr lang="en-US" dirty="0" err="1"/>
              <a:t>goto</a:t>
            </a:r>
            <a:r>
              <a:rPr lang="en-US" dirty="0"/>
              <a:t> 4</a:t>
            </a:r>
          </a:p>
          <a:p>
            <a:r>
              <a:rPr lang="en-US" dirty="0"/>
              <a:t>	No </a:t>
            </a:r>
            <a:r>
              <a:rPr lang="en-US" dirty="0" err="1"/>
              <a:t>goto</a:t>
            </a:r>
            <a:r>
              <a:rPr lang="en-US" dirty="0"/>
              <a:t> 7</a:t>
            </a:r>
          </a:p>
          <a:p>
            <a:r>
              <a:rPr lang="en-US" dirty="0"/>
              <a:t>Step 4: Print no</a:t>
            </a:r>
          </a:p>
          <a:p>
            <a:r>
              <a:rPr lang="en-US" dirty="0"/>
              <a:t>Step 5: no=no+1</a:t>
            </a:r>
          </a:p>
          <a:p>
            <a:r>
              <a:rPr lang="en-US" dirty="0"/>
              <a:t>Step 6: </a:t>
            </a:r>
            <a:r>
              <a:rPr lang="en-US" dirty="0" err="1"/>
              <a:t>goto</a:t>
            </a:r>
            <a:r>
              <a:rPr lang="en-US" dirty="0"/>
              <a:t> 3</a:t>
            </a:r>
          </a:p>
          <a:p>
            <a:r>
              <a:rPr lang="en-US" dirty="0"/>
              <a:t>Step 7: End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E608ED-10C0-4B2F-8F3E-F6EB6E227332}"/>
              </a:ext>
            </a:extLst>
          </p:cNvPr>
          <p:cNvSpPr txBox="1"/>
          <p:nvPr/>
        </p:nvSpPr>
        <p:spPr>
          <a:xfrm>
            <a:off x="8182217" y="866860"/>
            <a:ext cx="2981554" cy="25853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Step 1: Start</a:t>
            </a:r>
          </a:p>
          <a:p>
            <a:r>
              <a:rPr lang="en-US" dirty="0"/>
              <a:t>Step 2: no=1</a:t>
            </a:r>
          </a:p>
          <a:p>
            <a:r>
              <a:rPr lang="en-US" dirty="0"/>
              <a:t>Step 3: Test if no&lt;=100</a:t>
            </a:r>
          </a:p>
          <a:p>
            <a:r>
              <a:rPr lang="en-US" dirty="0"/>
              <a:t>	Yes </a:t>
            </a:r>
            <a:r>
              <a:rPr lang="en-US" dirty="0" err="1"/>
              <a:t>goto</a:t>
            </a:r>
            <a:r>
              <a:rPr lang="en-US" dirty="0"/>
              <a:t> 4</a:t>
            </a:r>
          </a:p>
          <a:p>
            <a:r>
              <a:rPr lang="en-US" dirty="0"/>
              <a:t>	No </a:t>
            </a:r>
            <a:r>
              <a:rPr lang="en-US" dirty="0" err="1"/>
              <a:t>goto</a:t>
            </a:r>
            <a:r>
              <a:rPr lang="en-US" dirty="0"/>
              <a:t> 7</a:t>
            </a:r>
          </a:p>
          <a:p>
            <a:r>
              <a:rPr lang="en-US" dirty="0"/>
              <a:t>Step 4: Print no</a:t>
            </a:r>
          </a:p>
          <a:p>
            <a:r>
              <a:rPr lang="en-US" dirty="0"/>
              <a:t>Step 5: no=no+1</a:t>
            </a:r>
          </a:p>
          <a:p>
            <a:r>
              <a:rPr lang="en-US" dirty="0"/>
              <a:t>Step 6: </a:t>
            </a:r>
            <a:r>
              <a:rPr lang="en-US" dirty="0" err="1"/>
              <a:t>goto</a:t>
            </a:r>
            <a:r>
              <a:rPr lang="en-US" dirty="0"/>
              <a:t> 3</a:t>
            </a:r>
          </a:p>
          <a:p>
            <a:r>
              <a:rPr lang="en-US" dirty="0"/>
              <a:t>Step 7: End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889561-12E2-4845-8F4F-9D0C431A68E0}"/>
              </a:ext>
            </a:extLst>
          </p:cNvPr>
          <p:cNvSpPr txBox="1"/>
          <p:nvPr/>
        </p:nvSpPr>
        <p:spPr>
          <a:xfrm>
            <a:off x="3759200" y="275771"/>
            <a:ext cx="354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Algorithm to find nos. from 1 to 50</a:t>
            </a:r>
            <a:endParaRPr lang="en-IN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E5A597-001D-423D-9388-1A4A9D826F0D}"/>
              </a:ext>
            </a:extLst>
          </p:cNvPr>
          <p:cNvSpPr txBox="1"/>
          <p:nvPr/>
        </p:nvSpPr>
        <p:spPr>
          <a:xfrm>
            <a:off x="7514208" y="272199"/>
            <a:ext cx="431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Algorithm to find nos. from 1 to 100 </a:t>
            </a:r>
            <a:endParaRPr lang="en-IN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F5EEE6-1B7D-438C-A00E-EC85442AA71B}"/>
              </a:ext>
            </a:extLst>
          </p:cNvPr>
          <p:cNvSpPr txBox="1"/>
          <p:nvPr/>
        </p:nvSpPr>
        <p:spPr>
          <a:xfrm>
            <a:off x="390919" y="4272677"/>
            <a:ext cx="2981554" cy="25853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Step 1: Start</a:t>
            </a:r>
          </a:p>
          <a:p>
            <a:r>
              <a:rPr lang="en-US" dirty="0"/>
              <a:t>Step 2: no=10</a:t>
            </a:r>
          </a:p>
          <a:p>
            <a:r>
              <a:rPr lang="en-US" dirty="0"/>
              <a:t>Step 3: Test if no&gt;=1</a:t>
            </a:r>
          </a:p>
          <a:p>
            <a:r>
              <a:rPr lang="en-US" dirty="0"/>
              <a:t>	Yes </a:t>
            </a:r>
            <a:r>
              <a:rPr lang="en-US" dirty="0" err="1"/>
              <a:t>goto</a:t>
            </a:r>
            <a:r>
              <a:rPr lang="en-US" dirty="0"/>
              <a:t> 4</a:t>
            </a:r>
          </a:p>
          <a:p>
            <a:r>
              <a:rPr lang="en-US" dirty="0"/>
              <a:t>	No </a:t>
            </a:r>
            <a:r>
              <a:rPr lang="en-US" dirty="0" err="1"/>
              <a:t>goto</a:t>
            </a:r>
            <a:r>
              <a:rPr lang="en-US" dirty="0"/>
              <a:t> 7</a:t>
            </a:r>
          </a:p>
          <a:p>
            <a:r>
              <a:rPr lang="en-US" dirty="0"/>
              <a:t>Step 4: Print no</a:t>
            </a:r>
          </a:p>
          <a:p>
            <a:r>
              <a:rPr lang="en-US" dirty="0"/>
              <a:t>Step 5: no=no-1</a:t>
            </a:r>
          </a:p>
          <a:p>
            <a:r>
              <a:rPr lang="en-US" dirty="0"/>
              <a:t>Step 6: </a:t>
            </a:r>
            <a:r>
              <a:rPr lang="en-US" dirty="0" err="1"/>
              <a:t>goto</a:t>
            </a:r>
            <a:r>
              <a:rPr lang="en-US" dirty="0"/>
              <a:t> 3</a:t>
            </a:r>
          </a:p>
          <a:p>
            <a:r>
              <a:rPr lang="en-US" dirty="0"/>
              <a:t>Step 7: End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31D4D6-B74F-4F3A-AB6B-99962B5F5161}"/>
              </a:ext>
            </a:extLst>
          </p:cNvPr>
          <p:cNvSpPr txBox="1"/>
          <p:nvPr/>
        </p:nvSpPr>
        <p:spPr>
          <a:xfrm>
            <a:off x="4319130" y="4272677"/>
            <a:ext cx="2981554" cy="25853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Step 1: Start</a:t>
            </a:r>
          </a:p>
          <a:p>
            <a:r>
              <a:rPr lang="en-US" dirty="0"/>
              <a:t>Step 2: no=50</a:t>
            </a:r>
          </a:p>
          <a:p>
            <a:r>
              <a:rPr lang="en-US" dirty="0"/>
              <a:t>Step 3: Test if no&gt;=1</a:t>
            </a:r>
          </a:p>
          <a:p>
            <a:r>
              <a:rPr lang="en-US" dirty="0"/>
              <a:t>	Yes </a:t>
            </a:r>
            <a:r>
              <a:rPr lang="en-US" dirty="0" err="1"/>
              <a:t>goto</a:t>
            </a:r>
            <a:r>
              <a:rPr lang="en-US" dirty="0"/>
              <a:t> 4</a:t>
            </a:r>
          </a:p>
          <a:p>
            <a:r>
              <a:rPr lang="en-US" dirty="0"/>
              <a:t>	No </a:t>
            </a:r>
            <a:r>
              <a:rPr lang="en-US" dirty="0" err="1"/>
              <a:t>goto</a:t>
            </a:r>
            <a:r>
              <a:rPr lang="en-US" dirty="0"/>
              <a:t> 7</a:t>
            </a:r>
          </a:p>
          <a:p>
            <a:r>
              <a:rPr lang="en-US" dirty="0"/>
              <a:t>Step 4: Print no</a:t>
            </a:r>
          </a:p>
          <a:p>
            <a:r>
              <a:rPr lang="en-US" dirty="0"/>
              <a:t>Step 5: no=no-1</a:t>
            </a:r>
          </a:p>
          <a:p>
            <a:r>
              <a:rPr lang="en-US" dirty="0"/>
              <a:t>Step 6: </a:t>
            </a:r>
            <a:r>
              <a:rPr lang="en-US" dirty="0" err="1"/>
              <a:t>goto</a:t>
            </a:r>
            <a:r>
              <a:rPr lang="en-US" dirty="0"/>
              <a:t> 3</a:t>
            </a:r>
          </a:p>
          <a:p>
            <a:r>
              <a:rPr lang="en-US" dirty="0"/>
              <a:t>Step 7: End</a:t>
            </a:r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6F01BB-6F98-4366-88AD-2F4450A112C3}"/>
              </a:ext>
            </a:extLst>
          </p:cNvPr>
          <p:cNvSpPr txBox="1"/>
          <p:nvPr/>
        </p:nvSpPr>
        <p:spPr>
          <a:xfrm>
            <a:off x="8182217" y="4250443"/>
            <a:ext cx="2981554" cy="258532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Step 1: Start</a:t>
            </a:r>
          </a:p>
          <a:p>
            <a:r>
              <a:rPr lang="en-US" dirty="0"/>
              <a:t>Step 2: no=100</a:t>
            </a:r>
          </a:p>
          <a:p>
            <a:r>
              <a:rPr lang="en-US" dirty="0"/>
              <a:t>Step 3: Test if no&gt;=1	Yes </a:t>
            </a:r>
            <a:r>
              <a:rPr lang="en-US" dirty="0" err="1"/>
              <a:t>goto</a:t>
            </a:r>
            <a:r>
              <a:rPr lang="en-US" dirty="0"/>
              <a:t> 4</a:t>
            </a:r>
          </a:p>
          <a:p>
            <a:r>
              <a:rPr lang="en-US" dirty="0"/>
              <a:t>	No </a:t>
            </a:r>
            <a:r>
              <a:rPr lang="en-US" dirty="0" err="1"/>
              <a:t>goto</a:t>
            </a:r>
            <a:r>
              <a:rPr lang="en-US" dirty="0"/>
              <a:t> 7</a:t>
            </a:r>
          </a:p>
          <a:p>
            <a:r>
              <a:rPr lang="en-US" dirty="0"/>
              <a:t>Step 4: Print no</a:t>
            </a:r>
          </a:p>
          <a:p>
            <a:r>
              <a:rPr lang="en-US" dirty="0"/>
              <a:t>Step 5: no=no-1</a:t>
            </a:r>
          </a:p>
          <a:p>
            <a:r>
              <a:rPr lang="en-US" dirty="0"/>
              <a:t>Step 6: </a:t>
            </a:r>
            <a:r>
              <a:rPr lang="en-US" dirty="0" err="1"/>
              <a:t>goto</a:t>
            </a:r>
            <a:r>
              <a:rPr lang="en-US" dirty="0"/>
              <a:t> 3</a:t>
            </a:r>
          </a:p>
          <a:p>
            <a:r>
              <a:rPr lang="en-US" dirty="0"/>
              <a:t>Step 7: End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49B689-0C3D-4ED5-89FD-0CFD0F0EC90E}"/>
              </a:ext>
            </a:extLst>
          </p:cNvPr>
          <p:cNvSpPr txBox="1"/>
          <p:nvPr/>
        </p:nvSpPr>
        <p:spPr>
          <a:xfrm>
            <a:off x="110954" y="3718924"/>
            <a:ext cx="354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Algorithm to find nos. from 10 to 1 </a:t>
            </a:r>
            <a:endParaRPr lang="en-IN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3B25C6-27FA-486B-AFC7-41BD5D59E840}"/>
              </a:ext>
            </a:extLst>
          </p:cNvPr>
          <p:cNvSpPr txBox="1"/>
          <p:nvPr/>
        </p:nvSpPr>
        <p:spPr>
          <a:xfrm>
            <a:off x="3759200" y="3718924"/>
            <a:ext cx="354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Algorithm to find nos. from 50 to 1 </a:t>
            </a:r>
            <a:endParaRPr lang="en-IN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90ECF7-519C-46B8-8D21-ADB3579331EB}"/>
              </a:ext>
            </a:extLst>
          </p:cNvPr>
          <p:cNvSpPr txBox="1"/>
          <p:nvPr/>
        </p:nvSpPr>
        <p:spPr>
          <a:xfrm>
            <a:off x="7514209" y="3657376"/>
            <a:ext cx="399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Algorithm to find nos. from 100 to 1</a:t>
            </a:r>
            <a:endParaRPr lang="en-IN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82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F56EBE-CD4A-4F3A-9BEE-03A3BB21BB3F}"/>
              </a:ext>
            </a:extLst>
          </p:cNvPr>
          <p:cNvSpPr txBox="1"/>
          <p:nvPr/>
        </p:nvSpPr>
        <p:spPr>
          <a:xfrm>
            <a:off x="2612571" y="2061029"/>
            <a:ext cx="68507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Thank You…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475787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631</Words>
  <Application>Microsoft Office PowerPoint</Application>
  <PresentationFormat>Widescreen</PresentationFormat>
  <Paragraphs>107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abhijeet chautre</dc:creator>
  <cp:lastModifiedBy>abhijeet chautre</cp:lastModifiedBy>
  <cp:revision>6</cp:revision>
  <dcterms:created xsi:type="dcterms:W3CDTF">2020-12-30T09:09:41Z</dcterms:created>
  <dcterms:modified xsi:type="dcterms:W3CDTF">2021-01-01T06:22:43Z</dcterms:modified>
</cp:coreProperties>
</file>