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5691" autoAdjust="0"/>
  </p:normalViewPr>
  <p:slideViewPr>
    <p:cSldViewPr snapToGrid="0">
      <p:cViewPr varScale="1">
        <p:scale>
          <a:sx n="51" d="100"/>
          <a:sy n="51" d="100"/>
        </p:scale>
        <p:origin x="6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F99B1-C49A-4AE1-A4BF-BAD7C9F7B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2E3EAE-6C5B-4996-90DE-FB06E19C44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CD5A9-3579-4204-88C4-04E074FD9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1BBC-9C44-4058-9A79-1776427F7880}" type="datetimeFigureOut">
              <a:rPr lang="en-IN" smtClean="0"/>
              <a:t>07-01-2021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746E2-86E8-4EC8-AD1B-171727B48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8C6BE-4006-44F3-96C0-C163DA0F4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F729-0046-4381-AC76-95877E9AF7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431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62D91-35E0-4F43-B1BD-BF1F3E28B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C64D81-6F67-42F0-8AF5-9D5A57FA6D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D3613-0D4C-4447-BB38-4BB66C6BD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1BBC-9C44-4058-9A79-1776427F7880}" type="datetimeFigureOut">
              <a:rPr lang="en-IN" smtClean="0"/>
              <a:t>07-01-2021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8E9B1-7468-4506-B30A-32EB1E89E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B8BAA-CC93-47AA-9BA0-7083BA640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F729-0046-4381-AC76-95877E9AF7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908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705304-A147-4DDF-BE8C-90DCA2D20E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7A9C37-0D10-4BEF-A42F-5048BAEC3D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33EF0-84DE-4531-9217-3F4D826D3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1BBC-9C44-4058-9A79-1776427F7880}" type="datetimeFigureOut">
              <a:rPr lang="en-IN" smtClean="0"/>
              <a:t>07-01-2021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DC8F6-B9E3-435C-92E0-014942A8C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435C7-22AE-4370-8486-385A08FEF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F729-0046-4381-AC76-95877E9AF7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5195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76F5A-99A9-43FE-848E-B5CFA875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F7BEA-E413-4FF3-85E0-CD4874793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3FECF-8990-478E-9079-55E513092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1BBC-9C44-4058-9A79-1776427F7880}" type="datetimeFigureOut">
              <a:rPr lang="en-IN" smtClean="0"/>
              <a:t>07-01-2021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8E6E7-E963-4E1D-A948-3A93BA1AC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97D05-91E7-41BF-8CE7-804BF4538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F729-0046-4381-AC76-95877E9AF7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2370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3608E-D433-486F-A491-5EB2BDAA1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2C6C4-1096-4D85-8172-008DCE160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F0EDB-0F7C-4D37-87BC-69609768A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1BBC-9C44-4058-9A79-1776427F7880}" type="datetimeFigureOut">
              <a:rPr lang="en-IN" smtClean="0"/>
              <a:t>07-01-2021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9382C-FC24-4721-9CCE-175A28774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1DB52-04DF-4CC3-8487-D05BAB3C4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F729-0046-4381-AC76-95877E9AF7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874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49DD8-DAE4-49A9-8083-D3B185C84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55FEF-4367-412F-AAA9-D20EB4C34F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DD4F9-FD5A-49CD-8622-D710D85F8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B3A2B2-2FF6-4FD7-8D9E-313A7A8CE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1BBC-9C44-4058-9A79-1776427F7880}" type="datetimeFigureOut">
              <a:rPr lang="en-IN" smtClean="0"/>
              <a:t>07-01-2021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B5726-9871-43BB-9FDE-A12008E54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8050AD-4BF3-41FD-A690-6B2096FD4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F729-0046-4381-AC76-95877E9AF7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4689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00881-6EE6-42E0-AB82-8F802E1CF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88CB1-F440-4120-B66E-BB5918F32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E6B720-8F71-4AE4-A7ED-112B605DAE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073EE0-C0E4-4916-BD63-949FB4F76D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E5118-1785-403E-B383-E6ED3B7F8C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8483AE-8BA0-46E9-9DAF-E23C3994E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1BBC-9C44-4058-9A79-1776427F7880}" type="datetimeFigureOut">
              <a:rPr lang="en-IN" smtClean="0"/>
              <a:t>07-01-2021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B7429A-07E9-4BCB-BFBA-D276B1404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BA7A53-EA93-4737-881C-2E4143605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F729-0046-4381-AC76-95877E9AF7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0042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89DE1-1285-4B93-A0C0-573F4ACBE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F6F181-39FB-4018-9D10-96F0D9E9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1BBC-9C44-4058-9A79-1776427F7880}" type="datetimeFigureOut">
              <a:rPr lang="en-IN" smtClean="0"/>
              <a:t>07-01-2021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5F11F4-741C-434C-8BCF-2EEF1E9C5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2C612A-5917-4282-8166-2FB9D23CF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F729-0046-4381-AC76-95877E9AF7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3363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1DF2E2-5EBD-4162-B3C2-399CCB6F2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1BBC-9C44-4058-9A79-1776427F7880}" type="datetimeFigureOut">
              <a:rPr lang="en-IN" smtClean="0"/>
              <a:t>07-01-2021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B25181-6E46-4FE2-8FA9-495AEC19A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E19FAA-5EFB-4199-BDB7-69304ABD2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F729-0046-4381-AC76-95877E9AF7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3782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8B7BC-65A1-4DE7-99DA-AD583B838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EBFFF-AB00-491E-9365-407E3F2C9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452CA-CEBF-4759-97D9-F37993E3F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F9C4DF-10F8-4690-9601-FD234B9F1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1BBC-9C44-4058-9A79-1776427F7880}" type="datetimeFigureOut">
              <a:rPr lang="en-IN" smtClean="0"/>
              <a:t>07-01-2021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3EA65-E163-492F-9072-F38DF48BC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BA1F1F-1CF0-4852-B60C-14E18307E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F729-0046-4381-AC76-95877E9AF7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278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938A3-16DC-47FA-A62D-65603F4E1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591061-0664-4779-B12E-087EF56B67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045836-7530-4CB5-9627-BB9C2B2CC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2D95B-96EC-4847-AE01-A979A7366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1BBC-9C44-4058-9A79-1776427F7880}" type="datetimeFigureOut">
              <a:rPr lang="en-IN" smtClean="0"/>
              <a:t>07-01-2021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628407-5D50-4585-86C2-4BB9E9F36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D6D7C2-29DE-43EB-9D54-3C2F391CA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F729-0046-4381-AC76-95877E9AF7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0493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6CD121-4100-451E-8BA6-2EFDC3645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ADF62-4C97-4E45-9BB8-D406B875B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66BA9-C611-4E00-A729-61B9BA6952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E1BBC-9C44-4058-9A79-1776427F7880}" type="datetimeFigureOut">
              <a:rPr lang="en-IN" smtClean="0"/>
              <a:t>07-01-2021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8C8E3-EA33-49A5-B352-CAAF15E48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6E0BC-0E3C-4DE9-8157-3F379F5D2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6F729-0046-4381-AC76-95877E9AF7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783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EA1BF1-4B98-4F43-A699-AB031E72B5F5}"/>
              </a:ext>
            </a:extLst>
          </p:cNvPr>
          <p:cNvSpPr txBox="1"/>
          <p:nvPr/>
        </p:nvSpPr>
        <p:spPr>
          <a:xfrm>
            <a:off x="616527" y="365361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32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What is Python?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8BD718-5D04-46CF-A41E-8BDABA6E9F34}"/>
              </a:ext>
            </a:extLst>
          </p:cNvPr>
          <p:cNvSpPr txBox="1"/>
          <p:nvPr/>
        </p:nvSpPr>
        <p:spPr>
          <a:xfrm>
            <a:off x="616527" y="1381553"/>
            <a:ext cx="10958946" cy="9541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Python is a popular programming language. It was created by Guido van Rossum, and released in 1991.</a:t>
            </a:r>
            <a:endParaRPr lang="en-IN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BAD0B1-8048-442A-A315-3CCFD2C9E091}"/>
              </a:ext>
            </a:extLst>
          </p:cNvPr>
          <p:cNvSpPr txBox="1"/>
          <p:nvPr/>
        </p:nvSpPr>
        <p:spPr>
          <a:xfrm>
            <a:off x="557644" y="3198494"/>
            <a:ext cx="10896601" cy="267765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It is used for:</a:t>
            </a:r>
          </a:p>
          <a:p>
            <a:pPr algn="l"/>
            <a:endParaRPr lang="en-US" sz="28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web development (server-side),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software development,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mathematics,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system scripting.</a:t>
            </a:r>
          </a:p>
        </p:txBody>
      </p:sp>
    </p:spTree>
    <p:extLst>
      <p:ext uri="{BB962C8B-B14F-4D97-AF65-F5344CB8AC3E}">
        <p14:creationId xmlns:p14="http://schemas.microsoft.com/office/powerpoint/2010/main" val="2327905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2F3FE4-791B-48D4-90DB-31A4F6F3F785}"/>
              </a:ext>
            </a:extLst>
          </p:cNvPr>
          <p:cNvSpPr txBox="1"/>
          <p:nvPr/>
        </p:nvSpPr>
        <p:spPr>
          <a:xfrm>
            <a:off x="547254" y="1213652"/>
            <a:ext cx="11097492" cy="37856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What can Python do?</a:t>
            </a:r>
          </a:p>
          <a:p>
            <a:pPr algn="l"/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Python can be used on a server to create web applications.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Python can be used alongside software to create workflows.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Python can connect to database systems. It can also read and modify files.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Python can be used to handle big data and perform complex mathematics.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Python can be used for rapid prototyping, or for production-ready software development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0783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F6A4D9-B628-4B0E-82F2-D715720E616B}"/>
              </a:ext>
            </a:extLst>
          </p:cNvPr>
          <p:cNvSpPr txBox="1"/>
          <p:nvPr/>
        </p:nvSpPr>
        <p:spPr>
          <a:xfrm>
            <a:off x="895350" y="2058085"/>
            <a:ext cx="101917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600" dirty="0"/>
              <a:t>https://www.ics.uci.edu/~pattis/common/handouts/pythoneclipsejava/python.html</a:t>
            </a:r>
          </a:p>
        </p:txBody>
      </p:sp>
    </p:spTree>
    <p:extLst>
      <p:ext uri="{BB962C8B-B14F-4D97-AF65-F5344CB8AC3E}">
        <p14:creationId xmlns:p14="http://schemas.microsoft.com/office/powerpoint/2010/main" val="2299430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507B1D-70B0-4327-A299-5FAD3059D491}"/>
              </a:ext>
            </a:extLst>
          </p:cNvPr>
          <p:cNvSpPr txBox="1"/>
          <p:nvPr/>
        </p:nvSpPr>
        <p:spPr>
          <a:xfrm>
            <a:off x="0" y="552450"/>
            <a:ext cx="39243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Install python on mobile</a:t>
            </a:r>
          </a:p>
          <a:p>
            <a:endParaRPr lang="en-IN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E6F49D-1283-4559-87F2-60629D424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50" y="552450"/>
            <a:ext cx="542925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22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2C1FB9-4583-4B3A-A8CC-E3B1CF84D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50" y="0"/>
            <a:ext cx="6781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96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709477-C479-40DD-AE86-A9FEAEADA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28650"/>
            <a:ext cx="731520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54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8C3A1B-C961-44BE-8128-0460E2B37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42900"/>
            <a:ext cx="6457950" cy="6515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CBA222-39FE-4871-BD89-F187B2BA66EE}"/>
              </a:ext>
            </a:extLst>
          </p:cNvPr>
          <p:cNvSpPr txBox="1"/>
          <p:nvPr/>
        </p:nvSpPr>
        <p:spPr>
          <a:xfrm>
            <a:off x="10553700" y="2895600"/>
            <a:ext cx="949299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/>
              <a:t>&gt;&gt;&gt;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3278034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487AF6-52B2-4C4A-985E-70E9D5CA62E1}"/>
              </a:ext>
            </a:extLst>
          </p:cNvPr>
          <p:cNvSpPr txBox="1"/>
          <p:nvPr/>
        </p:nvSpPr>
        <p:spPr>
          <a:xfrm>
            <a:off x="4933950" y="2160033"/>
            <a:ext cx="2590800" cy="64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Thank You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1322789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139</Words>
  <Application>Microsoft Office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Segoe UI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abhijeet chautre</dc:creator>
  <cp:lastModifiedBy>abhijeet chautre</cp:lastModifiedBy>
  <cp:revision>4</cp:revision>
  <dcterms:created xsi:type="dcterms:W3CDTF">2021-01-07T10:42:58Z</dcterms:created>
  <dcterms:modified xsi:type="dcterms:W3CDTF">2021-01-07T11:12:51Z</dcterms:modified>
</cp:coreProperties>
</file>