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69" r:id="rId4"/>
    <p:sldId id="280" r:id="rId5"/>
    <p:sldId id="264" r:id="rId6"/>
    <p:sldId id="281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1D8A6-35B0-41F1-9B95-FDFB633A3B85}" type="datetimeFigureOut">
              <a:rPr lang="en-IN" smtClean="0"/>
              <a:pPr/>
              <a:t>21-01-2022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DF6D4-B46B-409F-9E6B-F54DF77FE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8FF4-B005-4DB2-A924-4556576EF8EF}" type="datetime1">
              <a:rPr lang="en-IN" smtClean="0"/>
              <a:pPr/>
              <a:t>21-01-2022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5378-DCDB-44B7-BBD3-E4B3043BB0DD}" type="datetime1">
              <a:rPr lang="en-IN" smtClean="0"/>
              <a:pPr/>
              <a:t>21-01-2022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236A-4280-4D4B-B998-7D55E2E69795}" type="datetime1">
              <a:rPr lang="en-IN" smtClean="0"/>
              <a:pPr/>
              <a:t>21-01-2022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08EB-DFE2-4F0B-897E-A3D6164B976C}" type="datetime1">
              <a:rPr lang="en-IN" smtClean="0"/>
              <a:pPr/>
              <a:t>21-01-2022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254C4-A03E-4B75-8F6A-9EE4E9416BE2}" type="datetime1">
              <a:rPr lang="en-IN" smtClean="0"/>
              <a:pPr/>
              <a:t>21-01-2022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167D-9DAE-4803-9D3B-A115C774E9D8}" type="datetime1">
              <a:rPr lang="en-IN" smtClean="0"/>
              <a:pPr/>
              <a:t>21-01-2022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E2F7-F9F7-4903-BC88-D129C74601D6}" type="datetime1">
              <a:rPr lang="en-IN" smtClean="0"/>
              <a:pPr/>
              <a:t>21-01-2022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556E-6ED2-45C9-8F51-000214668EAC}" type="datetime1">
              <a:rPr lang="en-IN" smtClean="0"/>
              <a:pPr/>
              <a:t>21-01-2022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ECAF-D633-4E1F-BA43-E138DEE725C0}" type="datetime1">
              <a:rPr lang="en-IN" smtClean="0"/>
              <a:pPr/>
              <a:t>21-01-2022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D16C-14E2-4C32-B62E-0A7D5AAC6720}" type="datetime1">
              <a:rPr lang="en-IN" smtClean="0"/>
              <a:pPr/>
              <a:t>21-01-2022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11DC-BF65-44E3-967D-7A1A7EFE5380}" type="datetime1">
              <a:rPr lang="en-IN" smtClean="0"/>
              <a:pPr/>
              <a:t>21-01-2022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5C074-BD36-49F1-988F-82E98925360F}" type="datetime1">
              <a:rPr lang="en-IN" smtClean="0"/>
              <a:pPr/>
              <a:t>21-01-2022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1268760"/>
            <a:ext cx="6444208" cy="576064"/>
          </a:xfrm>
        </p:spPr>
        <p:txBody>
          <a:bodyPr>
            <a:noAutofit/>
          </a:bodyPr>
          <a:lstStyle/>
          <a:p>
            <a:r>
              <a:rPr lang="en-IN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IN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Computer Network Components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4293096"/>
            <a:ext cx="8136904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Dr. V. B. Waghmare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000" dirty="0">
                <a:latin typeface="Times New Roman" pitchFamily="18" charset="0"/>
                <a:ea typeface="+mj-ea"/>
                <a:cs typeface="Times New Roman" pitchFamily="18" charset="0"/>
              </a:rPr>
              <a:t>Assistant Professor &amp; Head,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Department of Computer</a:t>
            </a:r>
            <a:r>
              <a:rPr kumimoji="0" lang="en-IN" sz="20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Science,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b="1" baseline="0" dirty="0">
                <a:latin typeface="Times New Roman" pitchFamily="18" charset="0"/>
                <a:ea typeface="+mj-ea"/>
                <a:cs typeface="Times New Roman" pitchFamily="18" charset="0"/>
              </a:rPr>
              <a:t>Vivekanand</a:t>
            </a:r>
            <a:r>
              <a:rPr lang="en-IN" sz="2400" b="1" dirty="0">
                <a:latin typeface="Times New Roman" pitchFamily="18" charset="0"/>
                <a:ea typeface="+mj-ea"/>
                <a:cs typeface="Times New Roman" pitchFamily="18" charset="0"/>
              </a:rPr>
              <a:t> College (Autonomous), </a:t>
            </a: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Kolhapur (MS)</a:t>
            </a:r>
            <a:r>
              <a:rPr kumimoji="0" lang="en-IN" sz="2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India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6" name="Picture 2" descr="C:\Users\HP USER\Downloads\kisspng-company-industry-service-management-nearfield-syst-color-gears-5a81989b1474e6.949493191518442651083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24744"/>
            <a:ext cx="1475656" cy="872996"/>
          </a:xfrm>
          <a:prstGeom prst="rect">
            <a:avLst/>
          </a:prstGeom>
          <a:noFill/>
        </p:spPr>
      </p:pic>
      <p:pic>
        <p:nvPicPr>
          <p:cNvPr id="1027" name="Picture 3" descr="C:\Users\HP USER\Downloads\FDP-Certificates\VC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988840"/>
            <a:ext cx="2592288" cy="2561180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260648"/>
            <a:ext cx="7020272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DSE1006E1</a:t>
            </a: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imSun" pitchFamily="2" charset="-122"/>
                <a:ea typeface="SimSun" pitchFamily="2" charset="-122"/>
                <a:cs typeface="Times New Roman" pitchFamily="18" charset="0"/>
              </a:rPr>
              <a:t>- 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imSun" pitchFamily="2" charset="-122"/>
                <a:ea typeface="SimSun" pitchFamily="2" charset="-122"/>
                <a:cs typeface="Times New Roman" pitchFamily="18" charset="0"/>
              </a:rPr>
              <a:t>Computer Network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Content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1556792"/>
            <a:ext cx="7128792" cy="2664296"/>
          </a:xfrm>
        </p:spPr>
        <p:txBody>
          <a:bodyPr>
            <a:normAutofit/>
          </a:bodyPr>
          <a:lstStyle/>
          <a:p>
            <a:pPr marL="269875" indent="-269875" algn="l">
              <a:lnSpc>
                <a:spcPct val="120000"/>
              </a:lnSpc>
              <a:buFont typeface="Wingdings" pitchFamily="2" charset="2"/>
              <a:buChar char="§"/>
            </a:pPr>
            <a:r>
              <a:rPr lang="en-IN" sz="40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Computer network components </a:t>
            </a:r>
          </a:p>
          <a:p>
            <a:pPr marL="269875" indent="-269875" algn="l">
              <a:lnSpc>
                <a:spcPct val="120000"/>
              </a:lnSpc>
              <a:buFont typeface="Wingdings" pitchFamily="2" charset="2"/>
              <a:buChar char="§"/>
            </a:pPr>
            <a:r>
              <a:rPr lang="en-IN" sz="40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NIC (Network Interface Card)</a:t>
            </a:r>
          </a:p>
          <a:p>
            <a:pPr marL="269875" indent="-269875" algn="l">
              <a:lnSpc>
                <a:spcPct val="120000"/>
              </a:lnSpc>
              <a:buFont typeface="Wingdings" pitchFamily="2" charset="2"/>
              <a:buChar char="§"/>
            </a:pPr>
            <a:r>
              <a:rPr lang="en-IN" sz="40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Transmission Media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7931224" cy="4133055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NIC, switch, cable, hub, router, and modem.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sz="2800" b="1" dirty="0">
                <a:latin typeface="Times New Roman" pitchFamily="18" charset="0"/>
                <a:cs typeface="Times New Roman" pitchFamily="18" charset="0"/>
              </a:rPr>
              <a:t> NIC (Network Interface Card)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sz="2800" b="1" dirty="0">
                <a:latin typeface="Times New Roman" pitchFamily="18" charset="0"/>
                <a:cs typeface="Times New Roman" pitchFamily="18" charset="0"/>
              </a:rPr>
              <a:t> Wired NIC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sz="2800" b="1" dirty="0">
                <a:latin typeface="Times New Roman" pitchFamily="18" charset="0"/>
                <a:cs typeface="Times New Roman" pitchFamily="18" charset="0"/>
              </a:rPr>
              <a:t>Wireless NIC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3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C244020-025F-425F-A44B-F6A82E1094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131005"/>
            <a:ext cx="2130388" cy="158008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0BFB751-9336-4CA7-BF17-EED329550F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297594"/>
            <a:ext cx="2957314" cy="295731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0"/>
            <a:ext cx="8229600" cy="1143000"/>
          </a:xfrm>
        </p:spPr>
        <p:txBody>
          <a:bodyPr>
            <a:normAutofit/>
          </a:bodyPr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Transmission Media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4</a:t>
            </a:fld>
            <a:endParaRPr lang="en-IN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1FDF66-7DC6-4D2B-BFA3-7517DA59B555}"/>
              </a:ext>
            </a:extLst>
          </p:cNvPr>
          <p:cNvSpPr txBox="1"/>
          <p:nvPr/>
        </p:nvSpPr>
        <p:spPr>
          <a:xfrm>
            <a:off x="683568" y="908720"/>
            <a:ext cx="6048672" cy="10175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37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Guided Transmission Medium</a:t>
            </a:r>
          </a:p>
          <a:p>
            <a:pPr marL="342900" indent="-342900" algn="just">
              <a:lnSpc>
                <a:spcPct val="150000"/>
              </a:lnSpc>
              <a:spcAft>
                <a:spcPts val="37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Unguided Transmission Medium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CF2F38B-364C-4EEA-9BF0-CB68C3CF3A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36792"/>
            <a:ext cx="5904656" cy="43677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5</a:t>
            </a:fld>
            <a:endParaRPr lang="en-IN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Guided Transmission Medium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87E5F1-5D17-44B5-93C7-4C1586B05646}"/>
              </a:ext>
            </a:extLst>
          </p:cNvPr>
          <p:cNvSpPr txBox="1"/>
          <p:nvPr/>
        </p:nvSpPr>
        <p:spPr>
          <a:xfrm>
            <a:off x="647564" y="1291853"/>
            <a:ext cx="7848872" cy="29698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Guided transmission media are also called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bounded media or wired media</a:t>
            </a:r>
            <a:endParaRPr lang="en-IN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en-IN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I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most popular guided media are −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Twisted pair cable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Coaxial cable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Power lines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Fiber</a:t>
            </a: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optics</a:t>
            </a:r>
            <a:endParaRPr lang="en-I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C708A64-574D-4B50-B795-0C6C123A4B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547" y="4940366"/>
            <a:ext cx="2376264" cy="454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15D7500-1292-47AE-82EB-B9C5362D43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717450"/>
            <a:ext cx="2842621" cy="6769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6</a:t>
            </a:fld>
            <a:endParaRPr lang="en-IN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>
                <a:latin typeface="Times New Roman" pitchFamily="18" charset="0"/>
                <a:cs typeface="Times New Roman" pitchFamily="18" charset="0"/>
              </a:rPr>
              <a:t>Unguided Transmission Medium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87E5F1-5D17-44B5-93C7-4C1586B05646}"/>
              </a:ext>
            </a:extLst>
          </p:cNvPr>
          <p:cNvSpPr txBox="1"/>
          <p:nvPr/>
        </p:nvSpPr>
        <p:spPr>
          <a:xfrm>
            <a:off x="647564" y="1291853"/>
            <a:ext cx="7848872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Unguided transmission media are also called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wireless media.</a:t>
            </a:r>
          </a:p>
          <a:p>
            <a:pPr algn="just"/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commonly used unguided transmissions are −</a:t>
            </a:r>
          </a:p>
          <a:p>
            <a:pPr algn="just"/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Radio transmission</a:t>
            </a:r>
          </a:p>
          <a:p>
            <a:pPr algn="just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Microwave transmission</a:t>
            </a:r>
          </a:p>
          <a:p>
            <a:pPr algn="just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Infrared transmission</a:t>
            </a:r>
          </a:p>
          <a:p>
            <a:pPr algn="just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• Light transmission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53BAD86-ED9A-47E2-9575-2EDFC4784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575346"/>
            <a:ext cx="4804516" cy="2745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563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7</a:t>
            </a:fld>
            <a:endParaRPr lang="en-IN"/>
          </a:p>
        </p:txBody>
      </p:sp>
      <p:pic>
        <p:nvPicPr>
          <p:cNvPr id="3074" name="Picture 2" descr="C:\Users\HP USER\Downloads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204864"/>
            <a:ext cx="3238500" cy="1409700"/>
          </a:xfrm>
          <a:prstGeom prst="rect">
            <a:avLst/>
          </a:prstGeom>
          <a:noFill/>
        </p:spPr>
      </p:pic>
      <p:pic>
        <p:nvPicPr>
          <p:cNvPr id="3075" name="Picture 3" descr="C:\Users\HP USER\Downloads\sh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293096"/>
            <a:ext cx="2232248" cy="11737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1736</TotalTime>
  <Words>152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SimSun</vt:lpstr>
      <vt:lpstr>Arial</vt:lpstr>
      <vt:lpstr>Calibri</vt:lpstr>
      <vt:lpstr>Symbol</vt:lpstr>
      <vt:lpstr>Times New Roman</vt:lpstr>
      <vt:lpstr>Wingdings</vt:lpstr>
      <vt:lpstr>Office Theme</vt:lpstr>
      <vt:lpstr>Topic: Computer Network Components</vt:lpstr>
      <vt:lpstr>Content</vt:lpstr>
      <vt:lpstr>Introduction</vt:lpstr>
      <vt:lpstr>Transmission Media</vt:lpstr>
      <vt:lpstr>Guided Transmission Medium</vt:lpstr>
      <vt:lpstr>Unguided Transmission Medium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MOOC/MOODLE and e-Contents</dc:title>
  <dc:creator>Vishal</dc:creator>
  <cp:lastModifiedBy>abhijeet chautre</cp:lastModifiedBy>
  <cp:revision>132</cp:revision>
  <dcterms:created xsi:type="dcterms:W3CDTF">2020-05-01T16:50:16Z</dcterms:created>
  <dcterms:modified xsi:type="dcterms:W3CDTF">2022-01-21T12:36:24Z</dcterms:modified>
</cp:coreProperties>
</file>