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9" r:id="rId3"/>
    <p:sldId id="270" r:id="rId4"/>
    <p:sldId id="271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1D8A6-35B0-41F1-9B95-FDFB633A3B85}" type="datetimeFigureOut">
              <a:rPr lang="en-IN" smtClean="0"/>
              <a:pPr/>
              <a:t>24-01-2022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DF6D4-B46B-409F-9E6B-F54DF77FE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8FF4-B005-4DB2-A924-4556576EF8EF}" type="datetime1">
              <a:rPr lang="en-IN" smtClean="0"/>
              <a:pPr/>
              <a:t>24-01-2022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5378-DCDB-44B7-BBD3-E4B3043BB0DD}" type="datetime1">
              <a:rPr lang="en-IN" smtClean="0"/>
              <a:pPr/>
              <a:t>24-01-2022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236A-4280-4D4B-B998-7D55E2E69795}" type="datetime1">
              <a:rPr lang="en-IN" smtClean="0"/>
              <a:pPr/>
              <a:t>24-01-2022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08EB-DFE2-4F0B-897E-A3D6164B976C}" type="datetime1">
              <a:rPr lang="en-IN" smtClean="0"/>
              <a:pPr/>
              <a:t>24-01-2022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254C4-A03E-4B75-8F6A-9EE4E9416BE2}" type="datetime1">
              <a:rPr lang="en-IN" smtClean="0"/>
              <a:pPr/>
              <a:t>24-01-2022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167D-9DAE-4803-9D3B-A115C774E9D8}" type="datetime1">
              <a:rPr lang="en-IN" smtClean="0"/>
              <a:pPr/>
              <a:t>24-01-2022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E2F7-F9F7-4903-BC88-D129C74601D6}" type="datetime1">
              <a:rPr lang="en-IN" smtClean="0"/>
              <a:pPr/>
              <a:t>24-01-2022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556E-6ED2-45C9-8F51-000214668EAC}" type="datetime1">
              <a:rPr lang="en-IN" smtClean="0"/>
              <a:pPr/>
              <a:t>24-01-2022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ECAF-D633-4E1F-BA43-E138DEE725C0}" type="datetime1">
              <a:rPr lang="en-IN" smtClean="0"/>
              <a:pPr/>
              <a:t>24-01-2022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16C-14E2-4C32-B62E-0A7D5AAC6720}" type="datetime1">
              <a:rPr lang="en-IN" smtClean="0"/>
              <a:pPr/>
              <a:t>24-01-2022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11DC-BF65-44E3-967D-7A1A7EFE5380}" type="datetime1">
              <a:rPr lang="en-IN" smtClean="0"/>
              <a:pPr/>
              <a:t>24-01-2022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5C074-BD36-49F1-988F-82E98925360F}" type="datetime1">
              <a:rPr lang="en-IN" smtClean="0"/>
              <a:pPr/>
              <a:t>24-01-2022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268760"/>
            <a:ext cx="6444208" cy="576064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IN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Datagram approach and Virtual Circuit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4293096"/>
            <a:ext cx="813690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Dr. V. B. Waghmare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000" dirty="0">
                <a:latin typeface="Times New Roman" pitchFamily="18" charset="0"/>
                <a:ea typeface="+mj-ea"/>
                <a:cs typeface="Times New Roman" pitchFamily="18" charset="0"/>
              </a:rPr>
              <a:t>Assistant Professor &amp; Head,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Department of Computer</a:t>
            </a:r>
            <a:r>
              <a:rPr kumimoji="0" lang="en-IN" sz="20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Science,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baseline="0" dirty="0">
                <a:latin typeface="Times New Roman" pitchFamily="18" charset="0"/>
                <a:ea typeface="+mj-ea"/>
                <a:cs typeface="Times New Roman" pitchFamily="18" charset="0"/>
              </a:rPr>
              <a:t>Vivekanand</a:t>
            </a:r>
            <a:r>
              <a:rPr lang="en-IN" sz="2400" b="1" dirty="0">
                <a:latin typeface="Times New Roman" pitchFamily="18" charset="0"/>
                <a:ea typeface="+mj-ea"/>
                <a:cs typeface="Times New Roman" pitchFamily="18" charset="0"/>
              </a:rPr>
              <a:t> College (Autonomous),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Kolhapur (MS)</a:t>
            </a:r>
            <a:r>
              <a:rPr kumimoji="0" lang="en-IN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India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6" name="Picture 2" descr="C:\Users\HP USER\Downloads\kisspng-company-industry-service-management-nearfield-syst-color-gears-5a81989b1474e6.94949319151844265108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1475656" cy="872996"/>
          </a:xfrm>
          <a:prstGeom prst="rect">
            <a:avLst/>
          </a:prstGeom>
          <a:noFill/>
        </p:spPr>
      </p:pic>
      <p:pic>
        <p:nvPicPr>
          <p:cNvPr id="1027" name="Picture 3" descr="C:\Users\HP USER\Downloads\FDP-Certificates\VC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988840"/>
            <a:ext cx="2592288" cy="256118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260648"/>
            <a:ext cx="7020272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DSE1006E1</a:t>
            </a: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-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Computer Network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Datagram approach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399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packet-switching technology in which a packet exists is called a datagram. It is treated as a separate entity. </a:t>
            </a:r>
          </a:p>
          <a:p>
            <a:pPr algn="just">
              <a:lnSpc>
                <a:spcPct val="17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Each packet includes data about the destination, and the switch helps this data forward the packet to the right destination. It is also known as connectionless switching.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2</a:t>
            </a:fld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Virtual Circuit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1"/>
            <a:ext cx="7696200" cy="327659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Virtual Circuit is also referred to as connection-oriented switching. A fixed, consistent direction through the transmitter’s network is settled in the virtual circuit method earlier any packets are transmitted.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direction remains constant for the session period.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32645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Difference between Datagram and Virtual Circuit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4</a:t>
            </a:fld>
            <a:endParaRPr lang="en-IN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70CBAD-1D33-4E46-9F18-7E072F797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688423"/>
              </p:ext>
            </p:extLst>
          </p:nvPr>
        </p:nvGraphicFramePr>
        <p:xfrm>
          <a:off x="828040" y="1219200"/>
          <a:ext cx="7706360" cy="5176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3180">
                  <a:extLst>
                    <a:ext uri="{9D8B030D-6E8A-4147-A177-3AD203B41FA5}">
                      <a16:colId xmlns:a16="http://schemas.microsoft.com/office/drawing/2014/main" val="2620293273"/>
                    </a:ext>
                  </a:extLst>
                </a:gridCol>
                <a:gridCol w="3853180">
                  <a:extLst>
                    <a:ext uri="{9D8B030D-6E8A-4147-A177-3AD203B41FA5}">
                      <a16:colId xmlns:a16="http://schemas.microsoft.com/office/drawing/2014/main" val="1589526447"/>
                    </a:ext>
                  </a:extLst>
                </a:gridCol>
              </a:tblGrid>
              <a:tr h="3017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 dirty="0">
                          <a:effectLst/>
                        </a:rPr>
                        <a:t>Datagram Approach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000">
                          <a:effectLst/>
                        </a:rPr>
                        <a:t>Virtual Circuit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2948064"/>
                  </a:ext>
                </a:extLst>
              </a:tr>
              <a:tr h="2478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</a:rPr>
                        <a:t>There is no dedicated transmission path.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</a:rPr>
                        <a:t>There is also no dedicated transmission path.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7864532"/>
                  </a:ext>
                </a:extLst>
              </a:tr>
              <a:tr h="5071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</a:rPr>
                        <a:t>There is a network responsible for individual packets.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</a:rPr>
                        <a:t>There is a network responsible for packet sequences.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5294701"/>
                  </a:ext>
                </a:extLst>
              </a:tr>
              <a:tr h="5071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</a:rPr>
                        <a:t>The route is established for each table.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</a:rPr>
                        <a:t>The route is established for the entire conversation.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7439806"/>
                  </a:ext>
                </a:extLst>
              </a:tr>
              <a:tr h="5071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</a:rPr>
                        <a:t>It is suitable for a few packets in data communication.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</a:rPr>
                        <a:t>It is suitable for longer data transmission.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1486899"/>
                  </a:ext>
                </a:extLst>
              </a:tr>
              <a:tr h="2478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</a:rPr>
                        <a:t>There is no connection established.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</a:rPr>
                        <a:t>Connection is established.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0897022"/>
                  </a:ext>
                </a:extLst>
              </a:tr>
              <a:tr h="12851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</a:rPr>
                        <a:t>Datagram approaches are not dependable because the connectionless property creates data packets that reach the destination. It is different from the order in which they were transmitted.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</a:rPr>
                        <a:t>It provides a dependable communication function to provide that each group appears correctly and the sets remain in the original order in which they were transmitted.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5535549"/>
                  </a:ext>
                </a:extLst>
              </a:tr>
              <a:tr h="7665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</a:rPr>
                        <a:t>It is frequently used in the IP network which can be used for data service such as the internet.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</a:rPr>
                        <a:t>It can be used by the ATM (Asynchronous Transfer Mode) Network, which can be used for mobile calls.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1866933"/>
                  </a:ext>
                </a:extLst>
              </a:tr>
              <a:tr h="7665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>
                          <a:effectLst/>
                        </a:rPr>
                        <a:t>The packets arrive at their intended destination in a multiple order in which they were transmitted.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</a:rPr>
                        <a:t>The packets continually reach their destined destination in the similar order in which they were transmitted.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0149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848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5</a:t>
            </a:fld>
            <a:endParaRPr lang="en-IN"/>
          </a:p>
        </p:txBody>
      </p:sp>
      <p:pic>
        <p:nvPicPr>
          <p:cNvPr id="3074" name="Picture 2" descr="C:\Users\HP USER\Downloads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04864"/>
            <a:ext cx="3238500" cy="1409700"/>
          </a:xfrm>
          <a:prstGeom prst="rect">
            <a:avLst/>
          </a:prstGeom>
          <a:noFill/>
        </p:spPr>
      </p:pic>
      <p:pic>
        <p:nvPicPr>
          <p:cNvPr id="3075" name="Picture 3" descr="C:\Users\HP USER\Downloads\sh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293096"/>
            <a:ext cx="2232248" cy="1173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1761</TotalTime>
  <Words>359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SimSun</vt:lpstr>
      <vt:lpstr>Arial</vt:lpstr>
      <vt:lpstr>Calibri</vt:lpstr>
      <vt:lpstr>Times New Roman</vt:lpstr>
      <vt:lpstr>Office Theme</vt:lpstr>
      <vt:lpstr>Topic: Datagram approach and Virtual Circuit</vt:lpstr>
      <vt:lpstr>Datagram approach</vt:lpstr>
      <vt:lpstr>Virtual Circuit</vt:lpstr>
      <vt:lpstr>Difference between Datagram and Virtual Circuit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MOOC/MOODLE and e-Contents</dc:title>
  <dc:creator>Vishal</dc:creator>
  <cp:lastModifiedBy>abhijeet chautre</cp:lastModifiedBy>
  <cp:revision>137</cp:revision>
  <dcterms:created xsi:type="dcterms:W3CDTF">2020-05-01T16:50:16Z</dcterms:created>
  <dcterms:modified xsi:type="dcterms:W3CDTF">2022-01-24T04:33:40Z</dcterms:modified>
</cp:coreProperties>
</file>