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9" r:id="rId3"/>
    <p:sldId id="270" r:id="rId4"/>
    <p:sldId id="271" r:id="rId5"/>
    <p:sldId id="27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01-02-2022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01-02-2022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268760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Transport Layer Services</a:t>
            </a:r>
            <a:endParaRPr lang="en-IN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93096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HP USER\Downloads\kisspng-company-industry-service-management-nearfield-syst-color-gears-5a81989b1474e6.94949319151844265108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1475656" cy="872996"/>
          </a:xfrm>
          <a:prstGeom prst="rect">
            <a:avLst/>
          </a:prstGeom>
          <a:noFill/>
        </p:spPr>
      </p:pic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DSE1006E1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-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Computer Network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Transport Layer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7772400" cy="1828799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main role of the transport layer is to provide the communication services directly to the application processes running on different hosts.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transport layer provides a logical communication between application processes running on different hosts.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871892-CCB7-47DB-BB35-1569E93C968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200400"/>
            <a:ext cx="2590800" cy="337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services provided by the transport layer protocols 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FEE36F-D7E1-41D6-8189-F828733ED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39624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End-to-end delivery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Addressing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Reliable delivery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Flow control</a:t>
            </a:r>
          </a:p>
          <a:p>
            <a:pPr algn="just">
              <a:lnSpc>
                <a:spcPct val="16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Multiplexing</a:t>
            </a:r>
          </a:p>
        </p:txBody>
      </p:sp>
    </p:spTree>
    <p:extLst>
      <p:ext uri="{BB962C8B-B14F-4D97-AF65-F5344CB8AC3E}">
        <p14:creationId xmlns:p14="http://schemas.microsoft.com/office/powerpoint/2010/main" val="393264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User Datagram Protocol (UDP)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922488-4DAE-476E-B9E6-3972C9C3E96A}"/>
              </a:ext>
            </a:extLst>
          </p:cNvPr>
          <p:cNvSpPr txBox="1"/>
          <p:nvPr/>
        </p:nvSpPr>
        <p:spPr>
          <a:xfrm>
            <a:off x="838200" y="1492573"/>
            <a:ext cx="7467600" cy="3760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84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UDP stands for User Datagram Protocol.</a:t>
            </a:r>
          </a:p>
          <a:p>
            <a:pPr marL="285750" indent="-285750" algn="just">
              <a:spcBef>
                <a:spcPts val="600"/>
              </a:spcBef>
              <a:spcAft>
                <a:spcPts val="84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UDP is a simple protocol and it provides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nonsequenced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transport functionality.</a:t>
            </a:r>
          </a:p>
          <a:p>
            <a:pPr marL="285750" indent="-285750" algn="just">
              <a:spcBef>
                <a:spcPts val="600"/>
              </a:spcBef>
              <a:spcAft>
                <a:spcPts val="84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UDP is a connectionless protocol.</a:t>
            </a:r>
          </a:p>
          <a:p>
            <a:pPr marL="285750" indent="-285750" algn="just">
              <a:spcBef>
                <a:spcPts val="600"/>
              </a:spcBef>
              <a:spcAft>
                <a:spcPts val="84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type of protocol is used when reliability and security are less important than speed and size.</a:t>
            </a:r>
          </a:p>
          <a:p>
            <a:pPr marL="285750" indent="-285750" algn="just">
              <a:spcBef>
                <a:spcPts val="600"/>
              </a:spcBef>
              <a:spcAft>
                <a:spcPts val="84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UDP is an end-to-end transport level protocol that adds transport-level addresses, checksum error control, and length information to the data from the upper layer.</a:t>
            </a:r>
          </a:p>
          <a:p>
            <a:pPr marL="285750" indent="-285750" algn="just">
              <a:spcBef>
                <a:spcPts val="600"/>
              </a:spcBef>
              <a:spcAft>
                <a:spcPts val="84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packet produced by the UDP protocol is known as a user datagram.</a:t>
            </a:r>
          </a:p>
        </p:txBody>
      </p:sp>
    </p:spTree>
    <p:extLst>
      <p:ext uri="{BB962C8B-B14F-4D97-AF65-F5344CB8AC3E}">
        <p14:creationId xmlns:p14="http://schemas.microsoft.com/office/powerpoint/2010/main" val="353684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Transmission Control Protocol (TCP)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922488-4DAE-476E-B9E6-3972C9C3E96A}"/>
              </a:ext>
            </a:extLst>
          </p:cNvPr>
          <p:cNvSpPr txBox="1"/>
          <p:nvPr/>
        </p:nvSpPr>
        <p:spPr>
          <a:xfrm>
            <a:off x="838200" y="1492573"/>
            <a:ext cx="7467600" cy="2298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84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TCP stands for Transmission Control Protocol.</a:t>
            </a:r>
          </a:p>
          <a:p>
            <a:pPr marL="285750" indent="-285750" algn="just">
              <a:spcBef>
                <a:spcPts val="600"/>
              </a:spcBef>
              <a:spcAft>
                <a:spcPts val="84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provides full transport layer services to applications.</a:t>
            </a:r>
          </a:p>
          <a:p>
            <a:pPr marL="285750" indent="-285750" algn="just">
              <a:spcBef>
                <a:spcPts val="600"/>
              </a:spcBef>
              <a:spcAft>
                <a:spcPts val="84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a connection-oriented protocol means the connection established between both the ends of the transmission. For creating the connection, TCP generates a virtual circuit between sender and receiver for the duration of a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61065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6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1786</TotalTime>
  <Words>252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SimSun</vt:lpstr>
      <vt:lpstr>Arial</vt:lpstr>
      <vt:lpstr>Calibri</vt:lpstr>
      <vt:lpstr>Times New Roman</vt:lpstr>
      <vt:lpstr>Office Theme</vt:lpstr>
      <vt:lpstr>Topic: Transport Layer Services</vt:lpstr>
      <vt:lpstr>Transport Layer</vt:lpstr>
      <vt:lpstr>The services provided by the transport layer protocols </vt:lpstr>
      <vt:lpstr>User Datagram Protocol (UDP)</vt:lpstr>
      <vt:lpstr>Transmission Control Protocol (TCP)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Vivekanand College</cp:lastModifiedBy>
  <cp:revision>141</cp:revision>
  <dcterms:created xsi:type="dcterms:W3CDTF">2020-05-01T16:50:16Z</dcterms:created>
  <dcterms:modified xsi:type="dcterms:W3CDTF">2022-02-01T09:13:37Z</dcterms:modified>
</cp:coreProperties>
</file>