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9" r:id="rId3"/>
    <p:sldId id="270" r:id="rId4"/>
    <p:sldId id="271" r:id="rId5"/>
    <p:sldId id="27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1D8A6-35B0-41F1-9B95-FDFB633A3B85}" type="datetimeFigureOut">
              <a:rPr lang="en-IN" smtClean="0"/>
              <a:pPr/>
              <a:t>01-02-2022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DF6D4-B46B-409F-9E6B-F54DF77FE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8FF4-B005-4DB2-A924-4556576EF8EF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55378-DCDB-44B7-BBD3-E4B3043BB0DD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E236A-4280-4D4B-B998-7D55E2E69795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08EB-DFE2-4F0B-897E-A3D6164B976C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54C4-A03E-4B75-8F6A-9EE4E9416BE2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C167D-9DAE-4803-9D3B-A115C774E9D8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E2F7-F9F7-4903-BC88-D129C74601D6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A556E-6ED2-45C9-8F51-000214668EAC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ECAF-D633-4E1F-BA43-E138DEE725C0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D16C-14E2-4C32-B62E-0A7D5AAC6720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11DC-BF65-44E3-967D-7A1A7EFE5380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5C074-BD36-49F1-988F-82E98925360F}" type="datetime1">
              <a:rPr lang="en-IN" smtClean="0"/>
              <a:pPr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1268760"/>
            <a:ext cx="6444208" cy="576064"/>
          </a:xfrm>
        </p:spPr>
        <p:txBody>
          <a:bodyPr>
            <a:noAutofit/>
          </a:bodyPr>
          <a:lstStyle/>
          <a:p>
            <a:r>
              <a:rPr lang="en-IN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Topic: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Transport Layer Services</a:t>
            </a:r>
            <a:endParaRPr lang="en-IN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11560" y="4293096"/>
            <a:ext cx="8136904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Dr. V. B. Waghmare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2000" dirty="0">
                <a:latin typeface="Times New Roman" pitchFamily="18" charset="0"/>
                <a:ea typeface="+mj-ea"/>
                <a:cs typeface="Times New Roman" pitchFamily="18" charset="0"/>
              </a:rPr>
              <a:t>Assistant Professor &amp; Head,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Department of Computer</a:t>
            </a:r>
            <a:r>
              <a:rPr kumimoji="0" lang="en-IN" sz="20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Science,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2400" b="1" baseline="0" dirty="0">
                <a:latin typeface="Times New Roman" pitchFamily="18" charset="0"/>
                <a:ea typeface="+mj-ea"/>
                <a:cs typeface="Times New Roman" pitchFamily="18" charset="0"/>
              </a:rPr>
              <a:t>Vivekanand</a:t>
            </a:r>
            <a:r>
              <a:rPr lang="en-IN" sz="2400" b="1" dirty="0">
                <a:latin typeface="Times New Roman" pitchFamily="18" charset="0"/>
                <a:ea typeface="+mj-ea"/>
                <a:cs typeface="Times New Roman" pitchFamily="18" charset="0"/>
              </a:rPr>
              <a:t> College (Autonomous), </a:t>
            </a:r>
            <a:r>
              <a:rPr kumimoji="0" lang="en-I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Kolhapur (MS)</a:t>
            </a:r>
            <a:r>
              <a:rPr kumimoji="0" lang="en-IN" sz="2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India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 descr="C:\Users\HP USER\Downloads\kisspng-company-industry-service-management-nearfield-syst-color-gears-5a81989b1474e6.949493191518442651083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1475656" cy="872996"/>
          </a:xfrm>
          <a:prstGeom prst="rect">
            <a:avLst/>
          </a:prstGeom>
          <a:noFill/>
        </p:spPr>
      </p:pic>
      <p:pic>
        <p:nvPicPr>
          <p:cNvPr id="1027" name="Picture 3" descr="C:\Users\HP USER\Downloads\FDP-Certificates\VC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988840"/>
            <a:ext cx="2592288" cy="256118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0" y="260648"/>
            <a:ext cx="7020272" cy="5040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DSE1006E1</a:t>
            </a: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Times New Roman" pitchFamily="18" charset="0"/>
              </a:rPr>
              <a:t>- 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Times New Roman" pitchFamily="18" charset="0"/>
              </a:rPr>
              <a:t>Computer Network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SimSun" pitchFamily="2" charset="-122"/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Transport Layer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1"/>
            <a:ext cx="7772400" cy="1828799"/>
          </a:xfrm>
        </p:spPr>
        <p:txBody>
          <a:bodyPr>
            <a:normAutofit/>
          </a:bodyPr>
          <a:lstStyle/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main role of the transport layer is to provide the communication services directly to the application processes running on different hosts.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transport layer provides a logical communication between application processes running on different hosts.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2</a:t>
            </a:fld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871892-CCB7-47DB-BB35-1569E93C96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3200400"/>
            <a:ext cx="2590800" cy="3375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The services provided by the transport layer protocols </a:t>
            </a:r>
            <a:endParaRPr lang="en-I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3</a:t>
            </a:fld>
            <a:endParaRPr lang="en-IN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FEE36F-D7E1-41D6-8189-F828733ED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3962400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End-to-end delivery</a:t>
            </a:r>
          </a:p>
          <a:p>
            <a:pPr algn="just">
              <a:lnSpc>
                <a:spcPct val="16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Addressing</a:t>
            </a:r>
          </a:p>
          <a:p>
            <a:pPr algn="just">
              <a:lnSpc>
                <a:spcPct val="16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Reliable delivery</a:t>
            </a:r>
          </a:p>
          <a:p>
            <a:pPr algn="just">
              <a:lnSpc>
                <a:spcPct val="16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Flow control</a:t>
            </a:r>
          </a:p>
          <a:p>
            <a:pPr algn="just">
              <a:lnSpc>
                <a:spcPct val="16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Multiplexing</a:t>
            </a:r>
          </a:p>
        </p:txBody>
      </p:sp>
    </p:spTree>
    <p:extLst>
      <p:ext uri="{BB962C8B-B14F-4D97-AF65-F5344CB8AC3E}">
        <p14:creationId xmlns:p14="http://schemas.microsoft.com/office/powerpoint/2010/main" val="3932645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User Datagram Protocol (UDP)</a:t>
            </a:r>
            <a:endParaRPr lang="en-I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4</a:t>
            </a:fld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922488-4DAE-476E-B9E6-3972C9C3E96A}"/>
              </a:ext>
            </a:extLst>
          </p:cNvPr>
          <p:cNvSpPr txBox="1"/>
          <p:nvPr/>
        </p:nvSpPr>
        <p:spPr>
          <a:xfrm>
            <a:off x="838200" y="1492573"/>
            <a:ext cx="7467600" cy="3760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84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UDP stands for User Datagram Protocol.</a:t>
            </a:r>
          </a:p>
          <a:p>
            <a:pPr marL="285750" indent="-285750" algn="just">
              <a:spcBef>
                <a:spcPts val="600"/>
              </a:spcBef>
              <a:spcAft>
                <a:spcPts val="84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UDP is a simple protocol and it provides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nonsequenced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transport functionality.</a:t>
            </a:r>
          </a:p>
          <a:p>
            <a:pPr marL="285750" indent="-285750" algn="just">
              <a:spcBef>
                <a:spcPts val="600"/>
              </a:spcBef>
              <a:spcAft>
                <a:spcPts val="84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UDP is a connectionless protocol.</a:t>
            </a:r>
          </a:p>
          <a:p>
            <a:pPr marL="285750" indent="-285750" algn="just">
              <a:spcBef>
                <a:spcPts val="600"/>
              </a:spcBef>
              <a:spcAft>
                <a:spcPts val="84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type of protocol is used when reliability and security are less important than speed and size.</a:t>
            </a:r>
          </a:p>
          <a:p>
            <a:pPr marL="285750" indent="-285750" algn="just">
              <a:spcBef>
                <a:spcPts val="600"/>
              </a:spcBef>
              <a:spcAft>
                <a:spcPts val="84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UDP is an end-to-end transport level protocol that adds transport-level addresses, checksum error control, and length information to the data from the upper layer.</a:t>
            </a:r>
          </a:p>
          <a:p>
            <a:pPr marL="285750" indent="-285750" algn="just">
              <a:spcBef>
                <a:spcPts val="600"/>
              </a:spcBef>
              <a:spcAft>
                <a:spcPts val="84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packet produced by the UDP protocol is known as a user datagram.</a:t>
            </a:r>
          </a:p>
        </p:txBody>
      </p:sp>
    </p:spTree>
    <p:extLst>
      <p:ext uri="{BB962C8B-B14F-4D97-AF65-F5344CB8AC3E}">
        <p14:creationId xmlns:p14="http://schemas.microsoft.com/office/powerpoint/2010/main" val="3536848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Transmission Control Protocol (TCP)</a:t>
            </a:r>
            <a:endParaRPr lang="en-I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5</a:t>
            </a:fld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922488-4DAE-476E-B9E6-3972C9C3E96A}"/>
              </a:ext>
            </a:extLst>
          </p:cNvPr>
          <p:cNvSpPr txBox="1"/>
          <p:nvPr/>
        </p:nvSpPr>
        <p:spPr>
          <a:xfrm>
            <a:off x="838200" y="1492573"/>
            <a:ext cx="7467600" cy="2298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84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TCP stands for Transmission Control Protocol.</a:t>
            </a:r>
          </a:p>
          <a:p>
            <a:pPr marL="285750" indent="-285750" algn="just">
              <a:spcBef>
                <a:spcPts val="600"/>
              </a:spcBef>
              <a:spcAft>
                <a:spcPts val="84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provides full transport layer services to applications.</a:t>
            </a:r>
          </a:p>
          <a:p>
            <a:pPr marL="285750" indent="-285750" algn="just">
              <a:spcBef>
                <a:spcPts val="600"/>
              </a:spcBef>
              <a:spcAft>
                <a:spcPts val="84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is a connection-oriented protocol means the connection established between both the ends of the transmission. For creating the connection, TCP generates a virtual circuit between sender and receiver for the duration of a transmission.</a:t>
            </a:r>
          </a:p>
        </p:txBody>
      </p:sp>
    </p:spTree>
    <p:extLst>
      <p:ext uri="{BB962C8B-B14F-4D97-AF65-F5344CB8AC3E}">
        <p14:creationId xmlns:p14="http://schemas.microsoft.com/office/powerpoint/2010/main" val="261065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6</a:t>
            </a:fld>
            <a:endParaRPr lang="en-IN"/>
          </a:p>
        </p:txBody>
      </p:sp>
      <p:pic>
        <p:nvPicPr>
          <p:cNvPr id="3074" name="Picture 2" descr="C:\Users\HP USER\Downloads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204864"/>
            <a:ext cx="3238500" cy="1409700"/>
          </a:xfrm>
          <a:prstGeom prst="rect">
            <a:avLst/>
          </a:prstGeom>
          <a:noFill/>
        </p:spPr>
      </p:pic>
      <p:pic>
        <p:nvPicPr>
          <p:cNvPr id="3075" name="Picture 3" descr="C:\Users\HP USER\Downloads\sh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293096"/>
            <a:ext cx="2232248" cy="1173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1786</TotalTime>
  <Words>252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SimSun</vt:lpstr>
      <vt:lpstr>Arial</vt:lpstr>
      <vt:lpstr>Calibri</vt:lpstr>
      <vt:lpstr>Times New Roman</vt:lpstr>
      <vt:lpstr>Office Theme</vt:lpstr>
      <vt:lpstr>Topic: Transport Layer Services</vt:lpstr>
      <vt:lpstr>Transport Layer</vt:lpstr>
      <vt:lpstr>The services provided by the transport layer protocols </vt:lpstr>
      <vt:lpstr>User Datagram Protocol (UDP)</vt:lpstr>
      <vt:lpstr>Transmission Control Protocol (TCP)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MOOC/MOODLE and e-Contents</dc:title>
  <dc:creator>Vishal</dc:creator>
  <cp:lastModifiedBy>Vivekanand College</cp:lastModifiedBy>
  <cp:revision>141</cp:revision>
  <dcterms:created xsi:type="dcterms:W3CDTF">2020-05-01T16:50:16Z</dcterms:created>
  <dcterms:modified xsi:type="dcterms:W3CDTF">2022-02-01T09:13:37Z</dcterms:modified>
</cp:coreProperties>
</file>