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81" r:id="rId3"/>
    <p:sldId id="283" r:id="rId4"/>
    <p:sldId id="284" r:id="rId5"/>
    <p:sldId id="285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26-07-2021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26-07-2021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340768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Storage Management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21088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DSE1006D 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–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Operating</a:t>
            </a:r>
            <a:r>
              <a:rPr kumimoji="0" lang="en-IN" sz="28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 System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3" name="Picture 2" descr="C:\Users\HP USER\Pictures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469306" cy="158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File System Interface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461792" y="1494760"/>
            <a:ext cx="8070648" cy="4524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file system is the most visible aspect of an OS. </a:t>
            </a:r>
          </a:p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executable programs, text data, photos, music, video etc.</a:t>
            </a:r>
          </a:p>
          <a:p>
            <a:pPr marL="633413" lvl="1" indent="-279400" algn="just">
              <a:spcBef>
                <a:spcPts val="1360"/>
              </a:spcBef>
              <a:spcAft>
                <a:spcPts val="680"/>
              </a:spcAft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 the File: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Name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Identifier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Type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Location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Size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Protection Access</a:t>
            </a:r>
          </a:p>
          <a:p>
            <a:pPr marL="633413" lvl="1" indent="-279400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Time, date and user identification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83A70-6BFE-48F2-A1A4-3E83EE2D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885AA4-C31E-40DF-B2FD-1C42FE8D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File Type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2BB1120-09B0-4D0C-B7CB-3510173EB9A2}"/>
              </a:ext>
            </a:extLst>
          </p:cNvPr>
          <p:cNvSpPr txBox="1">
            <a:spLocks/>
          </p:cNvSpPr>
          <p:nvPr/>
        </p:nvSpPr>
        <p:spPr>
          <a:xfrm>
            <a:off x="827584" y="1412776"/>
            <a:ext cx="763284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200"/>
              </a:spcBef>
              <a:buNone/>
            </a:pPr>
            <a:r>
              <a:rPr lang="en-IN" sz="2000" b="1" dirty="0">
                <a:solidFill>
                  <a:srgbClr val="243F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Ordinary files</a:t>
            </a:r>
            <a:endParaRPr lang="en-IN" sz="20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0480" lvl="0" indent="-342900" algn="just">
              <a:buFont typeface="Symbol" panose="05050102010706020507" pitchFamily="18" charset="2"/>
              <a:buChar char="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are the files that contain user information.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lvl="0" indent="-342900" algn="just">
              <a:buFont typeface="Symbol" panose="05050102010706020507" pitchFamily="18" charset="2"/>
              <a:buChar char="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may have text, databases or executable program.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lvl="0" indent="-342900" algn="just">
              <a:buFont typeface="Symbol" panose="05050102010706020507" pitchFamily="18" charset="2"/>
              <a:buChar char="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user can apply various operations on such files like add, modify, delete or even remove the entire file.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200"/>
              </a:spcBef>
              <a:buNone/>
            </a:pPr>
            <a:r>
              <a:rPr lang="en-IN" sz="2000" b="1" dirty="0">
                <a:solidFill>
                  <a:srgbClr val="243F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Directory files</a:t>
            </a:r>
            <a:endParaRPr lang="en-IN" sz="20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0480" lvl="0" indent="-342900" algn="just">
              <a:buFont typeface="Symbol" panose="05050102010706020507" pitchFamily="18" charset="2"/>
              <a:buChar char="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files contain list of file names and other information related to these files.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200"/>
              </a:spcBef>
              <a:buNone/>
            </a:pPr>
            <a:r>
              <a:rPr lang="en-IN" sz="2000" b="1" dirty="0">
                <a:solidFill>
                  <a:srgbClr val="243F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 files</a:t>
            </a:r>
            <a:endParaRPr lang="en-IN" sz="20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0480" lvl="0" indent="-342900" algn="just">
              <a:buFont typeface="Symbol" panose="05050102010706020507" pitchFamily="18" charset="2"/>
              <a:buChar char="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files are also known as device files.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lvl="0" indent="-342900" algn="just">
              <a:buFont typeface="Symbol" panose="05050102010706020507" pitchFamily="18" charset="2"/>
              <a:buChar char="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files represent physical device like disks, terminals, printers, networks, tape drive etc.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7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83A70-6BFE-48F2-A1A4-3E83EE2D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885AA4-C31E-40DF-B2FD-1C42FE8D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30480" marR="30480">
              <a:spcBef>
                <a:spcPts val="600"/>
              </a:spcBef>
              <a:spcAft>
                <a:spcPts val="720"/>
              </a:spcAft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Access Methods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2BB1120-09B0-4D0C-B7CB-3510173EB9A2}"/>
              </a:ext>
            </a:extLst>
          </p:cNvPr>
          <p:cNvSpPr txBox="1">
            <a:spLocks/>
          </p:cNvSpPr>
          <p:nvPr/>
        </p:nvSpPr>
        <p:spPr>
          <a:xfrm>
            <a:off x="899592" y="1556792"/>
            <a:ext cx="72008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b="1" dirty="0">
                <a:solidFill>
                  <a:srgbClr val="243F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Sequential access: 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records are accessed in sequence.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b="1" dirty="0">
                <a:solidFill>
                  <a:srgbClr val="243F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Direct/Random access: 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Accessing the records directly.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b="1" dirty="0">
                <a:solidFill>
                  <a:srgbClr val="243F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Indexed sequential access: 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Index is searched sequentially and its pointer is used to access the file directly.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83A70-6BFE-48F2-A1A4-3E83EE2D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885AA4-C31E-40DF-B2FD-1C42FE8D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Space Allocation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2BB1120-09B0-4D0C-B7CB-3510173EB9A2}"/>
              </a:ext>
            </a:extLst>
          </p:cNvPr>
          <p:cNvSpPr txBox="1">
            <a:spLocks/>
          </p:cNvSpPr>
          <p:nvPr/>
        </p:nvSpPr>
        <p:spPr>
          <a:xfrm>
            <a:off x="899592" y="1556792"/>
            <a:ext cx="7560840" cy="4320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15000"/>
              </a:lnSpc>
              <a:spcBef>
                <a:spcPts val="200"/>
              </a:spcBef>
            </a:pPr>
            <a:r>
              <a:rPr lang="en-IN" sz="2600" b="1" dirty="0">
                <a:solidFill>
                  <a:srgbClr val="243F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Contiguous Allocation</a:t>
            </a:r>
            <a:endParaRPr lang="en-IN" sz="26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lvl="0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 file occupies a contiguous address space on disk.</a:t>
            </a:r>
          </a:p>
          <a:p>
            <a:pPr marL="354013" lvl="0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Assigned disk address is in linear order.</a:t>
            </a:r>
            <a:endParaRPr lang="en-IN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15000"/>
              </a:lnSpc>
              <a:spcBef>
                <a:spcPts val="200"/>
              </a:spcBef>
            </a:pPr>
            <a:r>
              <a:rPr lang="en-IN" sz="2600" b="1" dirty="0">
                <a:solidFill>
                  <a:srgbClr val="243F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Linked Allocation</a:t>
            </a:r>
            <a:endParaRPr lang="en-IN" sz="26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lvl="0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 file carries a list of links to disk blocks.</a:t>
            </a:r>
          </a:p>
          <a:p>
            <a:pPr marL="354013" lvl="0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Effectively used in sequential access file.</a:t>
            </a:r>
            <a:endParaRPr lang="en-IN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indent="-354013" algn="just">
              <a:lnSpc>
                <a:spcPct val="115000"/>
              </a:lnSpc>
              <a:spcBef>
                <a:spcPts val="200"/>
              </a:spcBef>
            </a:pPr>
            <a:r>
              <a:rPr lang="en-IN" sz="2600" b="1" dirty="0">
                <a:solidFill>
                  <a:srgbClr val="243F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Indexed Allocation</a:t>
            </a:r>
            <a:endParaRPr lang="en-IN" sz="26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lvl="0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IN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index block is created having all pointers to files.</a:t>
            </a:r>
          </a:p>
          <a:p>
            <a:pPr marL="354013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 file has its own index block which stores the addresses of disk space occupied by the file.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endParaRPr lang="en-IN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097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6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2264</TotalTime>
  <Words>300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SimSun</vt:lpstr>
      <vt:lpstr>Arial</vt:lpstr>
      <vt:lpstr>Calibri</vt:lpstr>
      <vt:lpstr>Cambria</vt:lpstr>
      <vt:lpstr>Symbol</vt:lpstr>
      <vt:lpstr>Times New Roman</vt:lpstr>
      <vt:lpstr>Office Theme</vt:lpstr>
      <vt:lpstr>Topic: Storage Management</vt:lpstr>
      <vt:lpstr>File System Interface</vt:lpstr>
      <vt:lpstr>File Type</vt:lpstr>
      <vt:lpstr>Access Methods</vt:lpstr>
      <vt:lpstr>Space Allocation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abhijeet chautre</cp:lastModifiedBy>
  <cp:revision>162</cp:revision>
  <dcterms:created xsi:type="dcterms:W3CDTF">2020-05-01T16:50:16Z</dcterms:created>
  <dcterms:modified xsi:type="dcterms:W3CDTF">2021-07-26T09:17:48Z</dcterms:modified>
</cp:coreProperties>
</file>