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81" r:id="rId3"/>
    <p:sldId id="282" r:id="rId4"/>
    <p:sldId id="283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81D8A6-35B0-41F1-9B95-FDFB633A3B85}" type="datetimeFigureOut">
              <a:rPr lang="en-IN" smtClean="0"/>
              <a:pPr/>
              <a:t>01-08-2021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1DF6D4-B46B-409F-9E6B-F54DF77FE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8FF4-B005-4DB2-A924-4556576EF8EF}" type="datetime1">
              <a:rPr lang="en-IN" smtClean="0"/>
              <a:pPr/>
              <a:t>01-08-2021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55378-DCDB-44B7-BBD3-E4B3043BB0DD}" type="datetime1">
              <a:rPr lang="en-IN" smtClean="0"/>
              <a:pPr/>
              <a:t>01-08-2021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E236A-4280-4D4B-B998-7D55E2E69795}" type="datetime1">
              <a:rPr lang="en-IN" smtClean="0"/>
              <a:pPr/>
              <a:t>01-08-2021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E08EB-DFE2-4F0B-897E-A3D6164B976C}" type="datetime1">
              <a:rPr lang="en-IN" smtClean="0"/>
              <a:pPr/>
              <a:t>01-08-2021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254C4-A03E-4B75-8F6A-9EE4E9416BE2}" type="datetime1">
              <a:rPr lang="en-IN" smtClean="0"/>
              <a:pPr/>
              <a:t>01-08-2021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167D-9DAE-4803-9D3B-A115C774E9D8}" type="datetime1">
              <a:rPr lang="en-IN" smtClean="0"/>
              <a:pPr/>
              <a:t>01-08-2021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E2F7-F9F7-4903-BC88-D129C74601D6}" type="datetime1">
              <a:rPr lang="en-IN" smtClean="0"/>
              <a:pPr/>
              <a:t>01-08-2021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556E-6ED2-45C9-8F51-000214668EAC}" type="datetime1">
              <a:rPr lang="en-IN" smtClean="0"/>
              <a:pPr/>
              <a:t>01-08-2021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2ECAF-D633-4E1F-BA43-E138DEE725C0}" type="datetime1">
              <a:rPr lang="en-IN" smtClean="0"/>
              <a:pPr/>
              <a:t>01-08-2021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DD16C-14E2-4C32-B62E-0A7D5AAC6720}" type="datetime1">
              <a:rPr lang="en-IN" smtClean="0"/>
              <a:pPr/>
              <a:t>01-08-2021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11DC-BF65-44E3-967D-7A1A7EFE5380}" type="datetime1">
              <a:rPr lang="en-IN" smtClean="0"/>
              <a:pPr/>
              <a:t>01-08-2021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5C074-BD36-49F1-988F-82E98925360F}" type="datetime1">
              <a:rPr lang="en-IN" smtClean="0"/>
              <a:pPr/>
              <a:t>01-08-2021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E93B5-BEE8-4E51-A903-1254F85D76FE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1340768"/>
            <a:ext cx="6444208" cy="576064"/>
          </a:xfrm>
        </p:spPr>
        <p:txBody>
          <a:bodyPr>
            <a:noAutofit/>
          </a:bodyPr>
          <a:lstStyle/>
          <a:p>
            <a:r>
              <a:rPr lang="en-IN" sz="28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Topic: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Directory Structure</a:t>
            </a:r>
            <a:endParaRPr lang="en-IN" sz="28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1</a:t>
            </a:fld>
            <a:endParaRPr lang="en-IN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11560" y="4221088"/>
            <a:ext cx="8136904" cy="22322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Dr. V. B. Waghmare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2000" dirty="0">
                <a:latin typeface="Times New Roman" pitchFamily="18" charset="0"/>
                <a:ea typeface="+mj-ea"/>
                <a:cs typeface="Times New Roman" pitchFamily="18" charset="0"/>
              </a:rPr>
              <a:t>Assistant Professor &amp; Head,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Department of Computer</a:t>
            </a:r>
            <a:r>
              <a:rPr kumimoji="0" lang="en-IN" sz="20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Science,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2400" b="1" baseline="0" dirty="0">
                <a:latin typeface="Times New Roman" pitchFamily="18" charset="0"/>
                <a:ea typeface="+mj-ea"/>
                <a:cs typeface="Times New Roman" pitchFamily="18" charset="0"/>
              </a:rPr>
              <a:t>Vivekanand</a:t>
            </a:r>
            <a:r>
              <a:rPr lang="en-IN" sz="2400" b="1" dirty="0">
                <a:latin typeface="Times New Roman" pitchFamily="18" charset="0"/>
                <a:ea typeface="+mj-ea"/>
                <a:cs typeface="Times New Roman" pitchFamily="18" charset="0"/>
              </a:rPr>
              <a:t> College (Autonomous), </a:t>
            </a:r>
            <a:r>
              <a:rPr kumimoji="0" lang="en-IN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Kolhapur (MS)</a:t>
            </a:r>
            <a:r>
              <a:rPr kumimoji="0" lang="en-IN" sz="24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India</a:t>
            </a:r>
            <a:endParaRPr kumimoji="0" lang="en-I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027" name="Picture 3" descr="C:\Users\HP USER\Downloads\FDP-Certificates\VC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988840"/>
            <a:ext cx="2592288" cy="2561180"/>
          </a:xfrm>
          <a:prstGeom prst="rect">
            <a:avLst/>
          </a:prstGeom>
          <a:noFill/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0" y="260648"/>
            <a:ext cx="7020272" cy="5040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DSE1006D </a:t>
            </a:r>
            <a:r>
              <a:rPr kumimoji="0" lang="en-IN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SimSun" pitchFamily="2" charset="-122"/>
                <a:ea typeface="SimSun" pitchFamily="2" charset="-122"/>
                <a:cs typeface="Times New Roman" pitchFamily="18" charset="0"/>
              </a:rPr>
              <a:t>– 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SimSun" pitchFamily="2" charset="-122"/>
                <a:ea typeface="SimSun" pitchFamily="2" charset="-122"/>
                <a:cs typeface="Times New Roman" pitchFamily="18" charset="0"/>
              </a:rPr>
              <a:t>Operating</a:t>
            </a:r>
            <a:r>
              <a:rPr kumimoji="0" lang="en-IN" sz="2800" b="0" i="0" u="none" strike="noStrike" kern="1200" cap="none" spc="0" normalizeH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SimSun" pitchFamily="2" charset="-122"/>
                <a:ea typeface="SimSun" pitchFamily="2" charset="-122"/>
                <a:cs typeface="Times New Roman" pitchFamily="18" charset="0"/>
              </a:rPr>
              <a:t> System</a:t>
            </a:r>
            <a:endParaRPr kumimoji="0" lang="en-IN" sz="2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SimSun" pitchFamily="2" charset="-122"/>
              <a:ea typeface="SimSun" pitchFamily="2" charset="-122"/>
              <a:cs typeface="Times New Roman" pitchFamily="18" charset="0"/>
            </a:endParaRPr>
          </a:p>
        </p:txBody>
      </p:sp>
      <p:pic>
        <p:nvPicPr>
          <p:cNvPr id="3" name="Picture 2" descr="C:\Users\HP USER\Pictures\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052736"/>
            <a:ext cx="1469306" cy="15849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2</a:t>
            </a:fld>
            <a:endParaRPr lang="en-IN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Storage Structure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3766D8E0-9A23-4838-8927-4BC2F9E24BB5}"/>
              </a:ext>
            </a:extLst>
          </p:cNvPr>
          <p:cNvSpPr txBox="1"/>
          <p:nvPr/>
        </p:nvSpPr>
        <p:spPr>
          <a:xfrm>
            <a:off x="461792" y="1268760"/>
            <a:ext cx="8070648" cy="13410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3413" lvl="1" indent="-279400" algn="just">
              <a:lnSpc>
                <a:spcPct val="115000"/>
              </a:lnSpc>
              <a:spcBef>
                <a:spcPts val="1360"/>
              </a:spcBef>
              <a:spcAft>
                <a:spcPts val="680"/>
              </a:spcAft>
              <a:buFont typeface="Arial" panose="020B0604020202020204" pitchFamily="34" charset="0"/>
              <a:buChar char="•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physical disk can be broken up into multiple partitions, slices, or mini-disks, each of which becomes a virtual disk and can have its own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filesystem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multiple physical disks can be combined into one volume, i.e. a larger virtual disk, with its own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filesystem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spanning the physical disks.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 descr="https://www.cs.uic.edu/~jbell/CourseNotes/OperatingSystems/images/Chapter11/11_07_TypicalFileSystem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636912"/>
            <a:ext cx="5986145" cy="3274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1259632" y="5517232"/>
            <a:ext cx="4162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dirty="0" smtClean="0"/>
              <a:t>Figure - A typical file-system organization.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3</a:t>
            </a:fld>
            <a:endParaRPr lang="en-IN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Storage Structure (cont..)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611560" y="1237983"/>
            <a:ext cx="46805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Single-Level Directory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Simple to implement, but each file must have a unique name.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5" name="Picture 10" descr="https://www.cs.uic.edu/~jbell/CourseNotes/OperatingSystems/images/Chapter11/11_09_SingleLeve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772815"/>
            <a:ext cx="5472608" cy="1239081"/>
          </a:xfrm>
          <a:prstGeom prst="rect">
            <a:avLst/>
          </a:prstGeom>
          <a:noFill/>
        </p:spPr>
      </p:pic>
      <p:pic>
        <p:nvPicPr>
          <p:cNvPr id="10" name="Picture 9" descr="https://www.cs.uic.edu/~jbell/CourseNotes/OperatingSystems/images/Chapter11/11_10_TwoLevelStructure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3861048"/>
            <a:ext cx="7272808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683568" y="3305308"/>
            <a:ext cx="2016224" cy="339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Two Level Directory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4</a:t>
            </a:fld>
            <a:endParaRPr lang="en-IN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Storage Structure (cont..)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611560" y="1330316"/>
            <a:ext cx="46805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Tree  Structure Directories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 descr="https://www.cs.uic.edu/~jbell/CourseNotes/OperatingSystems/images/Chapter11/11_11_TreeStructur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916832"/>
            <a:ext cx="7344816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E93B5-BEE8-4E51-A903-1254F85D76FE}" type="slidenum">
              <a:rPr lang="en-IN" smtClean="0"/>
              <a:pPr/>
              <a:t>5</a:t>
            </a:fld>
            <a:endParaRPr lang="en-IN"/>
          </a:p>
        </p:txBody>
      </p:sp>
      <p:pic>
        <p:nvPicPr>
          <p:cNvPr id="3074" name="Picture 2" descr="C:\Users\HP USER\Downloads\imag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204864"/>
            <a:ext cx="3238500" cy="1409700"/>
          </a:xfrm>
          <a:prstGeom prst="rect">
            <a:avLst/>
          </a:prstGeom>
          <a:noFill/>
        </p:spPr>
      </p:pic>
      <p:pic>
        <p:nvPicPr>
          <p:cNvPr id="3075" name="Picture 3" descr="C:\Users\HP USER\Downloads\sh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4293096"/>
            <a:ext cx="2232248" cy="11737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2293</TotalTime>
  <Words>89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Topic: Directory Structure</vt:lpstr>
      <vt:lpstr>Storage Structure</vt:lpstr>
      <vt:lpstr>Storage Structure (cont..)</vt:lpstr>
      <vt:lpstr>Storage Structure (cont..)</vt:lpstr>
      <vt:lpstr>Slide 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MOOC/MOODLE and e-Contents</dc:title>
  <dc:creator>Vishal</dc:creator>
  <cp:lastModifiedBy>Vishal</cp:lastModifiedBy>
  <cp:revision>168</cp:revision>
  <dcterms:created xsi:type="dcterms:W3CDTF">2020-05-01T16:50:16Z</dcterms:created>
  <dcterms:modified xsi:type="dcterms:W3CDTF">2021-08-01T16:06:28Z</dcterms:modified>
</cp:coreProperties>
</file>