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69" r:id="rId4"/>
    <p:sldId id="270" r:id="rId5"/>
    <p:sldId id="271" r:id="rId6"/>
    <p:sldId id="27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1D8A6-35B0-41F1-9B95-FDFB633A3B85}" type="datetimeFigureOut">
              <a:rPr lang="en-IN" smtClean="0"/>
              <a:pPr/>
              <a:t>03-02-2022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DF6D4-B46B-409F-9E6B-F54DF77FE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8FF4-B005-4DB2-A924-4556576EF8EF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5378-DCDB-44B7-BBD3-E4B3043BB0DD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236A-4280-4D4B-B998-7D55E2E69795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08EB-DFE2-4F0B-897E-A3D6164B976C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54C4-A03E-4B75-8F6A-9EE4E9416BE2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167D-9DAE-4803-9D3B-A115C774E9D8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2F7-F9F7-4903-BC88-D129C74601D6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556E-6ED2-45C9-8F51-000214668EAC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ECAF-D633-4E1F-BA43-E138DEE725C0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16C-14E2-4C32-B62E-0A7D5AAC6720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11DC-BF65-44E3-967D-7A1A7EFE5380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5C074-BD36-49F1-988F-82E98925360F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340768"/>
            <a:ext cx="6444208" cy="576064"/>
          </a:xfrm>
        </p:spPr>
        <p:txBody>
          <a:bodyPr>
            <a:noAutofit/>
          </a:bodyPr>
          <a:lstStyle/>
          <a:p>
            <a:r>
              <a:rPr lang="en-IN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IN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Thread &amp; CPU Scheduling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4221088"/>
            <a:ext cx="81369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Dr. V. B. Waghmare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000" dirty="0">
                <a:latin typeface="Times New Roman" pitchFamily="18" charset="0"/>
                <a:ea typeface="+mj-ea"/>
                <a:cs typeface="Times New Roman" pitchFamily="18" charset="0"/>
              </a:rPr>
              <a:t>Assistant Professor &amp; Head,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Department of Computer</a:t>
            </a:r>
            <a:r>
              <a:rPr kumimoji="0" lang="en-IN" sz="20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Science,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baseline="0" dirty="0">
                <a:latin typeface="Times New Roman" pitchFamily="18" charset="0"/>
                <a:ea typeface="+mj-ea"/>
                <a:cs typeface="Times New Roman" pitchFamily="18" charset="0"/>
              </a:rPr>
              <a:t>Vivekanand</a:t>
            </a:r>
            <a:r>
              <a:rPr lang="en-IN" sz="2400" b="1" dirty="0">
                <a:latin typeface="Times New Roman" pitchFamily="18" charset="0"/>
                <a:ea typeface="+mj-ea"/>
                <a:cs typeface="Times New Roman" pitchFamily="18" charset="0"/>
              </a:rPr>
              <a:t> College (Autonomous),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Kolhapur (MS)</a:t>
            </a:r>
            <a:r>
              <a:rPr kumimoji="0" lang="en-IN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India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HP USER\Downloads\FDP-Certificates\V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988840"/>
            <a:ext cx="2592288" cy="256118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260648"/>
            <a:ext cx="7020272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DSE1006C </a:t>
            </a: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– 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Operating</a:t>
            </a:r>
            <a:r>
              <a:rPr kumimoji="0" lang="en-IN" sz="28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 System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3" name="Picture 2" descr="C:\Users\HP USER\Pictures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1469306" cy="1584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024" y="461739"/>
            <a:ext cx="7772400" cy="1470025"/>
          </a:xfrm>
        </p:spPr>
        <p:txBody>
          <a:bodyPr/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Content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4854" y="1925226"/>
            <a:ext cx="7128792" cy="2079837"/>
          </a:xfrm>
        </p:spPr>
        <p:txBody>
          <a:bodyPr>
            <a:normAutofit/>
          </a:bodyPr>
          <a:lstStyle/>
          <a:p>
            <a:pPr marL="269875" indent="-269875" algn="l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Thread </a:t>
            </a:r>
          </a:p>
          <a:p>
            <a:pPr marL="269875" indent="-269875" algn="l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CPU Scheduling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Thread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D35EB17-EC67-431E-99D9-53C3B6584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0CFC2A-6AD6-4D40-B024-6D4D904EF453}"/>
              </a:ext>
            </a:extLst>
          </p:cNvPr>
          <p:cNvSpPr txBox="1"/>
          <p:nvPr/>
        </p:nvSpPr>
        <p:spPr>
          <a:xfrm>
            <a:off x="894420" y="1031815"/>
            <a:ext cx="735516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 thread is basically a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lightweight process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which helps to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improve performance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of an application software through parallelism. Each thread belongs to exactly one process and no thread can exist outside a process. </a:t>
            </a:r>
          </a:p>
          <a:p>
            <a:pPr algn="just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Each thread represents a separate flow of control. </a:t>
            </a:r>
          </a:p>
          <a:p>
            <a:pPr algn="just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process may contain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multiple threads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Multithreading is the ability of the program to manage and execute multiple requests at the same time. </a:t>
            </a:r>
          </a:p>
          <a:p>
            <a:pPr algn="just"/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Multiple threads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are created in the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single process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endParaRPr lang="en-US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Following are some reasons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why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we use threads in designing operating systems. </a:t>
            </a:r>
          </a:p>
          <a:p>
            <a:pPr marL="265113" indent="-265113" algn="just"/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A process with multiple threads makes a great server for example </a:t>
            </a:r>
            <a:r>
              <a:rPr lang="en-US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printer server. </a:t>
            </a:r>
          </a:p>
          <a:p>
            <a:pPr marL="265113" indent="-265113" algn="just"/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Because threads can share common data, they do not need to use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interprocess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communication. </a:t>
            </a:r>
          </a:p>
          <a:p>
            <a:pPr marL="265113" indent="-265113" algn="just"/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3. Because of the very nature, threads can take advantage of multiprocessors.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CPU Scheduling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D35EB17-EC67-431E-99D9-53C3B6584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0CFC2A-6AD6-4D40-B024-6D4D904EF453}"/>
              </a:ext>
            </a:extLst>
          </p:cNvPr>
          <p:cNvSpPr txBox="1"/>
          <p:nvPr/>
        </p:nvSpPr>
        <p:spPr>
          <a:xfrm>
            <a:off x="894420" y="1052736"/>
            <a:ext cx="73551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Scheduling is fundamental operating system function since almost all computer resources are scheduled before use.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A64E61-CFA7-463D-93E7-E9192E931EBB}"/>
              </a:ext>
            </a:extLst>
          </p:cNvPr>
          <p:cNvSpPr txBox="1"/>
          <p:nvPr/>
        </p:nvSpPr>
        <p:spPr>
          <a:xfrm>
            <a:off x="1043608" y="2420888"/>
            <a:ext cx="7792380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IN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Process State</a:t>
            </a:r>
            <a:br>
              <a:rPr lang="en-IN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As a process executes, it changes its state. The state of a process is defined in part by the current activity of that process. Each process may be in one of the following states: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•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New.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process is being created.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•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Running.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Instructions are being executed.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•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Waiting.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process is waiting for some event to occur.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•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Ready.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process is waiting to be assigned to a processor.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•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Terminated.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process has finished execution. </a:t>
            </a:r>
            <a:r>
              <a:rPr lang="en-IN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216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CPU Scheduling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D35EB17-EC67-431E-99D9-53C3B6584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C57AC3-6231-4342-8D91-0EA340473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12" y="1279525"/>
            <a:ext cx="7677975" cy="366164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2A3AA52-7B3F-48AD-93C7-209D6CFD000E}"/>
              </a:ext>
            </a:extLst>
          </p:cNvPr>
          <p:cNvSpPr txBox="1"/>
          <p:nvPr/>
        </p:nvSpPr>
        <p:spPr>
          <a:xfrm>
            <a:off x="971599" y="5313117"/>
            <a:ext cx="7677975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Each process is represented in the operating system by a process control block (PCB)-also called a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task control block.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793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Performance Criteria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D35EB17-EC67-431E-99D9-53C3B6584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A64E61-CFA7-463D-93E7-E9192E931EBB}"/>
              </a:ext>
            </a:extLst>
          </p:cNvPr>
          <p:cNvSpPr txBox="1"/>
          <p:nvPr/>
        </p:nvSpPr>
        <p:spPr>
          <a:xfrm>
            <a:off x="925631" y="1201836"/>
            <a:ext cx="776116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There are some criteria’s suggested for comparing CPU scheduling algorithms. </a:t>
            </a:r>
          </a:p>
          <a:p>
            <a:pPr marL="265113" indent="-265113">
              <a:buAutoNum type="arabicPeriod"/>
            </a:pPr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CPU Utilization: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When the CPU is very expensive we want to keep it as busy as possible. </a:t>
            </a:r>
          </a:p>
          <a:p>
            <a:pPr marL="265113" indent="-265113">
              <a:buAutoNum type="arabicPeriod"/>
            </a:pPr>
            <a:endParaRPr lang="en-US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65113" indent="-265113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Throughput: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One measure of work is the number of jobs, which are completed per time unit. </a:t>
            </a:r>
          </a:p>
          <a:p>
            <a:pPr marL="265113" indent="-265113"/>
            <a:endParaRPr lang="en-US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65113" indent="-265113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3.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Turnaround time: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interval form the time of submission to the time of completion is the turnaround time. </a:t>
            </a:r>
          </a:p>
          <a:p>
            <a:pPr marL="265113" indent="-265113"/>
            <a:endParaRPr lang="en-US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65113" indent="-265113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4.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Waiting time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Waiting time is the time that a job spends in the ready queue. </a:t>
            </a:r>
          </a:p>
          <a:p>
            <a:pPr marL="265113" indent="-265113"/>
            <a:endParaRPr lang="en-US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65113" indent="-265113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Response time: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time spent between submission of a request and getting the first response is called as response time. </a:t>
            </a:r>
          </a:p>
        </p:txBody>
      </p:sp>
    </p:spTree>
    <p:extLst>
      <p:ext uri="{BB962C8B-B14F-4D97-AF65-F5344CB8AC3E}">
        <p14:creationId xmlns:p14="http://schemas.microsoft.com/office/powerpoint/2010/main" val="350402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7</a:t>
            </a:fld>
            <a:endParaRPr lang="en-IN"/>
          </a:p>
        </p:txBody>
      </p:sp>
      <p:pic>
        <p:nvPicPr>
          <p:cNvPr id="3074" name="Picture 2" descr="C:\Users\HP USER\Downloads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04864"/>
            <a:ext cx="3238500" cy="1409700"/>
          </a:xfrm>
          <a:prstGeom prst="rect">
            <a:avLst/>
          </a:prstGeom>
          <a:noFill/>
        </p:spPr>
      </p:pic>
      <p:pic>
        <p:nvPicPr>
          <p:cNvPr id="3075" name="Picture 3" descr="C:\Users\HP USER\Downloads\sh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293096"/>
            <a:ext cx="2232248" cy="1173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2599</TotalTime>
  <Words>450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SimSun</vt:lpstr>
      <vt:lpstr>Arial</vt:lpstr>
      <vt:lpstr>Calibri</vt:lpstr>
      <vt:lpstr>Times New Roman</vt:lpstr>
      <vt:lpstr>Wingdings</vt:lpstr>
      <vt:lpstr>Office Theme</vt:lpstr>
      <vt:lpstr>Topic: Thread &amp; CPU Scheduling</vt:lpstr>
      <vt:lpstr>Content</vt:lpstr>
      <vt:lpstr>Thread</vt:lpstr>
      <vt:lpstr>CPU Scheduling</vt:lpstr>
      <vt:lpstr>CPU Scheduling</vt:lpstr>
      <vt:lpstr>Performance Criteria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MOOC/MOODLE and e-Contents</dc:title>
  <dc:creator>Vishal</dc:creator>
  <cp:lastModifiedBy>abhijeet chautre</cp:lastModifiedBy>
  <cp:revision>180</cp:revision>
  <dcterms:created xsi:type="dcterms:W3CDTF">2020-05-01T16:50:16Z</dcterms:created>
  <dcterms:modified xsi:type="dcterms:W3CDTF">2022-02-03T05:44:18Z</dcterms:modified>
</cp:coreProperties>
</file>