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81" r:id="rId3"/>
    <p:sldId id="282" r:id="rId4"/>
    <p:sldId id="283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1D8A6-35B0-41F1-9B95-FDFB633A3B85}" type="datetimeFigureOut">
              <a:rPr lang="en-IN" smtClean="0"/>
              <a:pPr/>
              <a:t>01-08-2021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DF6D4-B46B-409F-9E6B-F54DF77FE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8FF4-B005-4DB2-A924-4556576EF8EF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5378-DCDB-44B7-BBD3-E4B3043BB0DD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236A-4280-4D4B-B998-7D55E2E69795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08EB-DFE2-4F0B-897E-A3D6164B976C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254C4-A03E-4B75-8F6A-9EE4E9416BE2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167D-9DAE-4803-9D3B-A115C774E9D8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E2F7-F9F7-4903-BC88-D129C74601D6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556E-6ED2-45C9-8F51-000214668EAC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ECAF-D633-4E1F-BA43-E138DEE725C0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16C-14E2-4C32-B62E-0A7D5AAC6720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11DC-BF65-44E3-967D-7A1A7EFE5380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5C074-BD36-49F1-988F-82E98925360F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1340768"/>
            <a:ext cx="6444208" cy="576064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File System Mounting</a:t>
            </a:r>
            <a:endParaRPr lang="en-IN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4221088"/>
            <a:ext cx="813690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Dr. V. B. Waghmare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000" dirty="0">
                <a:latin typeface="Times New Roman" pitchFamily="18" charset="0"/>
                <a:ea typeface="+mj-ea"/>
                <a:cs typeface="Times New Roman" pitchFamily="18" charset="0"/>
              </a:rPr>
              <a:t>Assistant Professor &amp; Head,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Department of Computer</a:t>
            </a:r>
            <a:r>
              <a:rPr kumimoji="0" lang="en-IN" sz="20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Science,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b="1" baseline="0" dirty="0">
                <a:latin typeface="Times New Roman" pitchFamily="18" charset="0"/>
                <a:ea typeface="+mj-ea"/>
                <a:cs typeface="Times New Roman" pitchFamily="18" charset="0"/>
              </a:rPr>
              <a:t>Vivekanand</a:t>
            </a:r>
            <a:r>
              <a:rPr lang="en-IN" sz="2400" b="1" dirty="0">
                <a:latin typeface="Times New Roman" pitchFamily="18" charset="0"/>
                <a:ea typeface="+mj-ea"/>
                <a:cs typeface="Times New Roman" pitchFamily="18" charset="0"/>
              </a:rPr>
              <a:t> College (Autonomous),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Kolhapur (MS)</a:t>
            </a:r>
            <a:r>
              <a:rPr kumimoji="0" lang="en-IN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India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7" name="Picture 3" descr="C:\Users\HP USER\Downloads\FDP-Certificates\V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988840"/>
            <a:ext cx="2592288" cy="256118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260648"/>
            <a:ext cx="7020272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DSE1006D </a:t>
            </a: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– 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Operating</a:t>
            </a:r>
            <a:r>
              <a:rPr kumimoji="0" lang="en-IN" sz="2800" b="0" i="0" u="none" strike="noStrike" kern="1200" cap="none" spc="0" normalizeH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 System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3" name="Picture 2" descr="C:\Users\HP USER\Pictures\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1469306" cy="15849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File System Mounting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766D8E0-9A23-4838-8927-4BC2F9E24BB5}"/>
              </a:ext>
            </a:extLst>
          </p:cNvPr>
          <p:cNvSpPr txBox="1"/>
          <p:nvPr/>
        </p:nvSpPr>
        <p:spPr>
          <a:xfrm>
            <a:off x="461792" y="1268760"/>
            <a:ext cx="8070648" cy="4411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3413" lvl="1" indent="-279400" algn="just">
              <a:lnSpc>
                <a:spcPct val="115000"/>
              </a:lnSpc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Combine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multiple file systems into one large tree structure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33413" lvl="1" indent="-279400" algn="just">
              <a:lnSpc>
                <a:spcPct val="115000"/>
              </a:lnSpc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mount command is given a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filesystem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to mount and a </a:t>
            </a:r>
            <a:r>
              <a:rPr lang="en-IN" sz="2000" b="1" i="1" dirty="0" smtClean="0">
                <a:latin typeface="Times New Roman" pitchFamily="18" charset="0"/>
                <a:cs typeface="Times New Roman" pitchFamily="18" charset="0"/>
              </a:rPr>
              <a:t>mount point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 ( directory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33413" lvl="1" indent="-279400" algn="just">
              <a:lnSpc>
                <a:spcPct val="115000"/>
              </a:lnSpc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Once a file system is mounted onto a mount point, any further references to that directory actually refer to the root of the mounted file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system.</a:t>
            </a:r>
          </a:p>
          <a:p>
            <a:pPr marL="633413" lvl="1" indent="-279400" algn="just">
              <a:lnSpc>
                <a:spcPct val="115000"/>
              </a:lnSpc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Filesystems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can only be mounted by root, unless root has previously configured certain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filesystems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to be mountable onto certain pre-determined mount points.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can run the mount command to see what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filesystems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are currently mounted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File System Mounting (cont..)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16" descr="https://www.cs.uic.edu/~jbell/CourseNotes/OperatingSystems/images/Chapter11/11_14_MountVolum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24744"/>
            <a:ext cx="4162425" cy="2466975"/>
          </a:xfrm>
          <a:prstGeom prst="rect">
            <a:avLst/>
          </a:prstGeom>
          <a:noFill/>
        </p:spPr>
      </p:pic>
      <p:pic>
        <p:nvPicPr>
          <p:cNvPr id="1025" name="Picture 17" descr="https://www.cs.uic.edu/~jbell/CourseNotes/OperatingSystems/images/Chapter11/11_15_MountPo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933056"/>
            <a:ext cx="2057400" cy="242887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699792" y="3356992"/>
            <a:ext cx="49320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Figure - File system. (a) Existing system. (b)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Unmounted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volume.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168352" y="5877272"/>
            <a:ext cx="197971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Figure - Mount point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File System Mounting (cont..)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11560" y="1124744"/>
            <a:ext cx="777686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69875" marR="0" lvl="0" indent="-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69875" marR="0" lvl="0" indent="-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traditional Windows OS runs an extended two-tier directory structure, where the first tier of the structure separates volumes by drive letters and a tree structure is implemented below that level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69875" marR="0" lvl="0" indent="-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69875" marR="0" lvl="0" indent="-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Macintosh runs a similar system, where each new volume that is found is automatically mounted and added to the desktop when it is found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69875" marR="0" lvl="0" indent="-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69875" marR="0" lvl="0" indent="-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More recent Windows systems allow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filesystems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be mounted to any directory in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filesystem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much like UNIX.</a:t>
            </a:r>
          </a:p>
          <a:p>
            <a:pPr marL="269875" marR="0" lvl="0" indent="-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5</a:t>
            </a:fld>
            <a:endParaRPr lang="en-IN"/>
          </a:p>
        </p:txBody>
      </p:sp>
      <p:pic>
        <p:nvPicPr>
          <p:cNvPr id="3074" name="Picture 2" descr="C:\Users\HP USER\Downloads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204864"/>
            <a:ext cx="3238500" cy="1409700"/>
          </a:xfrm>
          <a:prstGeom prst="rect">
            <a:avLst/>
          </a:prstGeom>
          <a:noFill/>
        </p:spPr>
      </p:pic>
      <p:pic>
        <p:nvPicPr>
          <p:cNvPr id="3075" name="Picture 3" descr="C:\Users\HP USER\Downloads\sh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293096"/>
            <a:ext cx="2232248" cy="1173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2286</TotalTime>
  <Words>156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Topic: File System Mounting</vt:lpstr>
      <vt:lpstr>File System Mounting</vt:lpstr>
      <vt:lpstr>File System Mounting (cont..)</vt:lpstr>
      <vt:lpstr>File System Mounting (cont..)</vt:lpstr>
      <vt:lpstr>Slide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MOOC/MOODLE and e-Contents</dc:title>
  <dc:creator>Vishal</dc:creator>
  <cp:lastModifiedBy>Vishal</cp:lastModifiedBy>
  <cp:revision>166</cp:revision>
  <dcterms:created xsi:type="dcterms:W3CDTF">2020-05-01T16:50:16Z</dcterms:created>
  <dcterms:modified xsi:type="dcterms:W3CDTF">2021-08-01T15:57:40Z</dcterms:modified>
</cp:coreProperties>
</file>