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81" r:id="rId3"/>
    <p:sldId id="283" r:id="rId4"/>
    <p:sldId id="284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1D8A6-35B0-41F1-9B95-FDFB633A3B85}" type="datetimeFigureOut">
              <a:rPr lang="en-IN" smtClean="0"/>
              <a:pPr/>
              <a:t>03-08-2021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DF6D4-B46B-409F-9E6B-F54DF77FE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8FF4-B005-4DB2-A924-4556576EF8EF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5378-DCDB-44B7-BBD3-E4B3043BB0DD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236A-4280-4D4B-B998-7D55E2E69795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08EB-DFE2-4F0B-897E-A3D6164B976C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254C4-A03E-4B75-8F6A-9EE4E9416BE2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167D-9DAE-4803-9D3B-A115C774E9D8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E2F7-F9F7-4903-BC88-D129C74601D6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556E-6ED2-45C9-8F51-000214668EAC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ECAF-D633-4E1F-BA43-E138DEE725C0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16C-14E2-4C32-B62E-0A7D5AAC6720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11DC-BF65-44E3-967D-7A1A7EFE5380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C074-BD36-49F1-988F-82E98925360F}" type="datetime1">
              <a:rPr lang="en-IN" smtClean="0"/>
              <a:pPr/>
              <a:t>03-08-2021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1340768"/>
            <a:ext cx="6444208" cy="57606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File Sharing</a:t>
            </a:r>
            <a:endParaRPr lang="en-IN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4221088"/>
            <a:ext cx="81369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Dr. V. B. Waghmare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Assistant Professor &amp; Head,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Department of Computer</a:t>
            </a:r>
            <a:r>
              <a:rPr kumimoji="0" lang="en-IN" sz="20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Science,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baseline="0" dirty="0">
                <a:latin typeface="Times New Roman" pitchFamily="18" charset="0"/>
                <a:ea typeface="+mj-ea"/>
                <a:cs typeface="Times New Roman" pitchFamily="18" charset="0"/>
              </a:rPr>
              <a:t>Vivekanand</a:t>
            </a:r>
            <a:r>
              <a:rPr lang="en-IN" sz="2400" b="1" dirty="0">
                <a:latin typeface="Times New Roman" pitchFamily="18" charset="0"/>
                <a:ea typeface="+mj-ea"/>
                <a:cs typeface="Times New Roman" pitchFamily="18" charset="0"/>
              </a:rPr>
              <a:t> College (Autonomous),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Kolhapur (MS)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India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 descr="C:\Users\HP USER\Downloads\FDP-Certificates\V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988840"/>
            <a:ext cx="2592288" cy="256118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260648"/>
            <a:ext cx="7020272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DSE1006D </a:t>
            </a: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–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Operating</a:t>
            </a:r>
            <a:r>
              <a:rPr kumimoji="0" lang="en-IN" sz="2800" b="0" i="0" u="none" strike="noStrike" kern="1200" cap="none" spc="0" normalizeH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 System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3" name="Picture 2" descr="C:\Users\HP USER\Pictures\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1469306" cy="1584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File Sharing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6D8E0-9A23-4838-8927-4BC2F9E24BB5}"/>
              </a:ext>
            </a:extLst>
          </p:cNvPr>
          <p:cNvSpPr txBox="1"/>
          <p:nvPr/>
        </p:nvSpPr>
        <p:spPr>
          <a:xfrm>
            <a:off x="461792" y="1268760"/>
            <a:ext cx="8070648" cy="4208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013" lvl="1" algn="just">
              <a:spcBef>
                <a:spcPts val="1360"/>
              </a:spcBef>
              <a:spcAft>
                <a:spcPts val="680"/>
              </a:spcAft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Multiple Users</a:t>
            </a:r>
          </a:p>
          <a:p>
            <a:pPr marL="354013" lvl="1" algn="just">
              <a:spcBef>
                <a:spcPts val="1360"/>
              </a:spcBef>
              <a:spcAft>
                <a:spcPts val="68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a multi-user system, more information needs to be stored for each file:</a:t>
            </a:r>
          </a:p>
          <a:p>
            <a:pPr marL="633413" lvl="1" indent="-279400" algn="just"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owner ( user ) who owns the file, and who can control its access.</a:t>
            </a:r>
          </a:p>
          <a:p>
            <a:pPr marL="633413" lvl="1" indent="-279400" algn="just"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group of other user IDs that may have some special access to the file.</a:t>
            </a:r>
          </a:p>
          <a:p>
            <a:pPr marL="633413" lvl="1" indent="-279400" algn="just"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What access rights are afforded to the owner (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),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and to the rest of the world (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633413" lvl="1" indent="-279400" algn="just"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systems have more complicated access control, allowing or denying specific accesses to specifically named users or groups.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File Sharing (cont..)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6D8E0-9A23-4838-8927-4BC2F9E24BB5}"/>
              </a:ext>
            </a:extLst>
          </p:cNvPr>
          <p:cNvSpPr txBox="1"/>
          <p:nvPr/>
        </p:nvSpPr>
        <p:spPr>
          <a:xfrm>
            <a:off x="461792" y="1268760"/>
            <a:ext cx="807064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013" lvl="1" algn="just">
              <a:spcBef>
                <a:spcPts val="1360"/>
              </a:spcBef>
              <a:spcAft>
                <a:spcPts val="680"/>
              </a:spcAft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Remote File Systems</a:t>
            </a:r>
          </a:p>
          <a:p>
            <a:pPr marL="354013" lvl="1" algn="just">
              <a:spcBef>
                <a:spcPts val="1360"/>
              </a:spcBef>
              <a:spcAft>
                <a:spcPts val="68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advent of the Internet introduces issues for accessing files stored on remote computers</a:t>
            </a:r>
          </a:p>
          <a:p>
            <a:pPr marL="696913" lvl="1" indent="-342900" algn="just"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ftp method. Ftp can be either account and password controlled, or anonymous, not requiring any user name or password.</a:t>
            </a:r>
          </a:p>
          <a:p>
            <a:pPr marL="696913" lvl="1" indent="-342900" algn="just"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Various forms of distributed file systems allow remote file systems to be mounted onto a local directory structure and accessed using normal file access commands. </a:t>
            </a:r>
          </a:p>
          <a:p>
            <a:pPr marL="696913" lvl="1" indent="-342900" algn="just"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WWW has made it easy once again to access files on remote systems without mounting their filesystems.</a:t>
            </a:r>
          </a:p>
        </p:txBody>
      </p:sp>
    </p:spTree>
    <p:extLst>
      <p:ext uri="{BB962C8B-B14F-4D97-AF65-F5344CB8AC3E}">
        <p14:creationId xmlns:p14="http://schemas.microsoft.com/office/powerpoint/2010/main" val="426168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File Sharing (cont..)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6D8E0-9A23-4838-8927-4BC2F9E24BB5}"/>
              </a:ext>
            </a:extLst>
          </p:cNvPr>
          <p:cNvSpPr txBox="1"/>
          <p:nvPr/>
        </p:nvSpPr>
        <p:spPr>
          <a:xfrm>
            <a:off x="461792" y="1268760"/>
            <a:ext cx="8070648" cy="42857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013" lvl="1" algn="just">
              <a:spcBef>
                <a:spcPts val="1360"/>
              </a:spcBef>
              <a:spcAft>
                <a:spcPts val="680"/>
              </a:spcAft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 Client-Server Model</a:t>
            </a:r>
          </a:p>
          <a:p>
            <a:pPr marL="722313" lvl="1" indent="-368300" algn="just">
              <a:spcBef>
                <a:spcPts val="1360"/>
              </a:spcBef>
              <a:spcAft>
                <a:spcPts val="68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	When one computer system remotely mounts a filesystem that is physically located on another system, the system which physically owns the files acts as a server and the system which mounts them is the client.</a:t>
            </a:r>
          </a:p>
          <a:p>
            <a:pPr marL="722313" lvl="1" indent="-368300" algn="just">
              <a:spcBef>
                <a:spcPts val="1360"/>
              </a:spcBef>
              <a:spcAft>
                <a:spcPts val="68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	User IDs and group IDs must be consistent across both systems for the system to work properly. ( i.e. this is most applicable across multiple computers managed by the same organization, shared by a common group of users. )</a:t>
            </a:r>
          </a:p>
          <a:p>
            <a:pPr marL="722313" lvl="1" indent="-368300" algn="just">
              <a:spcBef>
                <a:spcPts val="1360"/>
              </a:spcBef>
              <a:spcAft>
                <a:spcPts val="68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	The same computer can be both a client and a server. ( E.g. cross-linked file systems. )</a:t>
            </a:r>
          </a:p>
        </p:txBody>
      </p:sp>
    </p:spTree>
    <p:extLst>
      <p:ext uri="{BB962C8B-B14F-4D97-AF65-F5344CB8AC3E}">
        <p14:creationId xmlns:p14="http://schemas.microsoft.com/office/powerpoint/2010/main" val="90433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5</a:t>
            </a:fld>
            <a:endParaRPr lang="en-IN"/>
          </a:p>
        </p:txBody>
      </p:sp>
      <p:pic>
        <p:nvPicPr>
          <p:cNvPr id="3074" name="Picture 2" descr="C:\Users\HP USER\Downloads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04864"/>
            <a:ext cx="3238500" cy="1409700"/>
          </a:xfrm>
          <a:prstGeom prst="rect">
            <a:avLst/>
          </a:prstGeom>
          <a:noFill/>
        </p:spPr>
      </p:pic>
      <p:pic>
        <p:nvPicPr>
          <p:cNvPr id="3075" name="Picture 3" descr="C:\Users\HP USER\Downloads\sh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293096"/>
            <a:ext cx="2232248" cy="1173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2292</TotalTime>
  <Words>344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SimSun</vt:lpstr>
      <vt:lpstr>Arial</vt:lpstr>
      <vt:lpstr>Calibri</vt:lpstr>
      <vt:lpstr>Times New Roman</vt:lpstr>
      <vt:lpstr>Office Theme</vt:lpstr>
      <vt:lpstr>Topic: File Sharing</vt:lpstr>
      <vt:lpstr>File Sharing</vt:lpstr>
      <vt:lpstr>File Sharing (cont..)</vt:lpstr>
      <vt:lpstr>File Sharing (cont..)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MOOC/MOODLE and e-Contents</dc:title>
  <dc:creator>Vishal</dc:creator>
  <cp:lastModifiedBy>abhijeet chautre</cp:lastModifiedBy>
  <cp:revision>168</cp:revision>
  <dcterms:created xsi:type="dcterms:W3CDTF">2020-05-01T16:50:16Z</dcterms:created>
  <dcterms:modified xsi:type="dcterms:W3CDTF">2021-08-03T11:36:51Z</dcterms:modified>
</cp:coreProperties>
</file>