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1" r:id="rId3"/>
    <p:sldId id="283" r:id="rId4"/>
    <p:sldId id="284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03-08-2021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File Sharing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DSE1006D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File Sharing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461792" y="1268760"/>
            <a:ext cx="8070648" cy="4208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lvl="1" algn="just">
              <a:spcBef>
                <a:spcPts val="1360"/>
              </a:spcBef>
              <a:spcAft>
                <a:spcPts val="68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Multiple Users</a:t>
            </a:r>
          </a:p>
          <a:p>
            <a:pPr marL="354013" lvl="1" algn="just">
              <a:spcBef>
                <a:spcPts val="1360"/>
              </a:spcBef>
              <a:spcAft>
                <a:spcPts val="68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a multi-user system, more information needs to be stored for each file: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owner ( user ) who owns the file, and who can control its access.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group of other user IDs that may have some special access to the file.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access rights are afforded to the owner (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),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to the rest of the world (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systems have more complicated access control, allowing or denying specific accesses to specifically named users or groups.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File Sharing (cont..)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461792" y="1268760"/>
            <a:ext cx="807064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lvl="1" algn="just">
              <a:spcBef>
                <a:spcPts val="1360"/>
              </a:spcBef>
              <a:spcAft>
                <a:spcPts val="68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Remote File Systems</a:t>
            </a:r>
          </a:p>
          <a:p>
            <a:pPr marL="354013" lvl="1" algn="just">
              <a:spcBef>
                <a:spcPts val="1360"/>
              </a:spcBef>
              <a:spcAft>
                <a:spcPts val="68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advent of the Internet introduces issues for accessing files stored on remote computers</a:t>
            </a:r>
          </a:p>
          <a:p>
            <a:pPr marL="696913" lvl="1" indent="-3429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ftp method. Ftp can be either account and password controlled, or anonymous, not requiring any user name or password.</a:t>
            </a:r>
          </a:p>
          <a:p>
            <a:pPr marL="696913" lvl="1" indent="-3429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Various forms of distributed file systems allow remote file systems to be mounted onto a local directory structure and accessed using normal file access commands. </a:t>
            </a:r>
          </a:p>
          <a:p>
            <a:pPr marL="696913" lvl="1" indent="-342900" algn="just"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WWW has made it easy once again to access files on remote systems without mounting their filesystems.</a:t>
            </a:r>
          </a:p>
        </p:txBody>
      </p:sp>
    </p:spTree>
    <p:extLst>
      <p:ext uri="{BB962C8B-B14F-4D97-AF65-F5344CB8AC3E}">
        <p14:creationId xmlns:p14="http://schemas.microsoft.com/office/powerpoint/2010/main" val="426168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File Sharing (cont..)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461792" y="1268760"/>
            <a:ext cx="8070648" cy="4285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lvl="1" algn="just">
              <a:spcBef>
                <a:spcPts val="1360"/>
              </a:spcBef>
              <a:spcAft>
                <a:spcPts val="68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Client-Server Model</a:t>
            </a:r>
          </a:p>
          <a:p>
            <a:pPr marL="722313" lvl="1" indent="-368300" algn="just">
              <a:spcBef>
                <a:spcPts val="1360"/>
              </a:spcBef>
              <a:spcAft>
                <a:spcPts val="68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	When one computer system remotely mounts a filesystem that is physically located on another system, the system which physically owns the files acts as a server and the system which mounts them is the client.</a:t>
            </a:r>
          </a:p>
          <a:p>
            <a:pPr marL="722313" lvl="1" indent="-368300" algn="just">
              <a:spcBef>
                <a:spcPts val="1360"/>
              </a:spcBef>
              <a:spcAft>
                <a:spcPts val="68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	User IDs and group IDs must be consistent across both systems for the system to work properly. ( i.e. this is most applicable across multiple computers managed by the same organization, shared by a common group of users. )</a:t>
            </a:r>
          </a:p>
          <a:p>
            <a:pPr marL="722313" lvl="1" indent="-368300" algn="just">
              <a:spcBef>
                <a:spcPts val="1360"/>
              </a:spcBef>
              <a:spcAft>
                <a:spcPts val="68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	The same computer can be both a client and a server. ( E.g. cross-linked file systems. )</a:t>
            </a:r>
          </a:p>
        </p:txBody>
      </p:sp>
    </p:spTree>
    <p:extLst>
      <p:ext uri="{BB962C8B-B14F-4D97-AF65-F5344CB8AC3E}">
        <p14:creationId xmlns:p14="http://schemas.microsoft.com/office/powerpoint/2010/main" val="90433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2292</TotalTime>
  <Words>344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SimSun</vt:lpstr>
      <vt:lpstr>Arial</vt:lpstr>
      <vt:lpstr>Calibri</vt:lpstr>
      <vt:lpstr>Times New Roman</vt:lpstr>
      <vt:lpstr>Office Theme</vt:lpstr>
      <vt:lpstr>Topic: File Sharing</vt:lpstr>
      <vt:lpstr>File Sharing</vt:lpstr>
      <vt:lpstr>File Sharing (cont..)</vt:lpstr>
      <vt:lpstr>File Sharing (cont..)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168</cp:revision>
  <dcterms:created xsi:type="dcterms:W3CDTF">2020-05-01T16:50:16Z</dcterms:created>
  <dcterms:modified xsi:type="dcterms:W3CDTF">2021-08-03T11:36:51Z</dcterms:modified>
</cp:coreProperties>
</file>