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81" r:id="rId3"/>
    <p:sldId id="28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03-08-2021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340768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21088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DSE1006D 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Operating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 System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" name="Picture 2" descr="C:\Users\HP USER\Pictures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469306" cy="158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Protection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536676" y="1628800"/>
            <a:ext cx="8070648" cy="192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	Files must be kept safe for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Reliability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against accidental damage.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against deliberate malicious access.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284992-F149-44E6-9F79-97C932AE7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763566"/>
            <a:ext cx="5343525" cy="2543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Protection (cont..)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536676" y="1628800"/>
            <a:ext cx="8070648" cy="4507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low-level operations are often controlled: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View the contents of the file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Change the contents of the file.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Execute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Load the file onto the CPU and follow the instructions contained therein.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Append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Add to the end of an existing file.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Delete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Remove a file from the system.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-View the name and other attributes of files on the system.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Higher-level operations, such as copy, can generally be performed through combinations of the above.</a:t>
            </a:r>
            <a:endParaRPr lang="en-IN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96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2298</TotalTime>
  <Words>155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Courier New</vt:lpstr>
      <vt:lpstr>Symbol</vt:lpstr>
      <vt:lpstr>Times New Roman</vt:lpstr>
      <vt:lpstr>Office Theme</vt:lpstr>
      <vt:lpstr>Topic: Protection</vt:lpstr>
      <vt:lpstr>Protection</vt:lpstr>
      <vt:lpstr>Protection (cont..)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170</cp:revision>
  <dcterms:created xsi:type="dcterms:W3CDTF">2020-05-01T16:50:16Z</dcterms:created>
  <dcterms:modified xsi:type="dcterms:W3CDTF">2021-08-03T11:43:34Z</dcterms:modified>
</cp:coreProperties>
</file>