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81" r:id="rId3"/>
    <p:sldId id="28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1D8A6-35B0-41F1-9B95-FDFB633A3B85}" type="datetimeFigureOut">
              <a:rPr lang="en-IN" smtClean="0"/>
              <a:pPr/>
              <a:t>03-08-2021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F6D4-B46B-409F-9E6B-F54DF77FE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8FF4-B005-4DB2-A924-4556576EF8EF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5378-DCDB-44B7-BBD3-E4B3043BB0DD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36A-4280-4D4B-B998-7D55E2E69795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08EB-DFE2-4F0B-897E-A3D6164B976C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54C4-A03E-4B75-8F6A-9EE4E9416BE2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167D-9DAE-4803-9D3B-A115C774E9D8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2F7-F9F7-4903-BC88-D129C74601D6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556E-6ED2-45C9-8F51-000214668EAC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ECAF-D633-4E1F-BA43-E138DEE725C0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16C-14E2-4C32-B62E-0A7D5AAC6720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11DC-BF65-44E3-967D-7A1A7EFE5380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C074-BD36-49F1-988F-82E98925360F}" type="datetime1">
              <a:rPr lang="en-IN" smtClean="0"/>
              <a:pPr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340768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Protection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221088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Dr. V. B. Waghmare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 &amp; Head,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DSE1006D </a:t>
            </a: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–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Operating</a:t>
            </a:r>
            <a:r>
              <a:rPr kumimoji="0" lang="en-IN" sz="28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 System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3" name="Picture 2" descr="C:\Users\HP USER\Pictures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1469306" cy="1584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Protection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6D8E0-9A23-4838-8927-4BC2F9E24BB5}"/>
              </a:ext>
            </a:extLst>
          </p:cNvPr>
          <p:cNvSpPr txBox="1"/>
          <p:nvPr/>
        </p:nvSpPr>
        <p:spPr>
          <a:xfrm>
            <a:off x="536676" y="1628800"/>
            <a:ext cx="8070648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3413" lvl="1" indent="-279400" algn="just">
              <a:spcBef>
                <a:spcPts val="1360"/>
              </a:spcBef>
              <a:spcAft>
                <a:spcPts val="68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	Files must be kept safe for</a:t>
            </a:r>
          </a:p>
          <a:p>
            <a:pPr marL="633413" lvl="1" indent="-279400" algn="just">
              <a:spcBef>
                <a:spcPts val="1360"/>
              </a:spcBef>
              <a:spcAft>
                <a:spcPts val="680"/>
              </a:spcAft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Reliability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against accidental damage.</a:t>
            </a:r>
          </a:p>
          <a:p>
            <a:pPr marL="633413" lvl="1" indent="-279400" algn="just">
              <a:spcBef>
                <a:spcPts val="1360"/>
              </a:spcBef>
              <a:spcAft>
                <a:spcPts val="680"/>
              </a:spcAft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Protection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against deliberate malicious access.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284992-F149-44E6-9F79-97C932AE7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63566"/>
            <a:ext cx="5343525" cy="2543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Protection (cont..)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6D8E0-9A23-4838-8927-4BC2F9E24BB5}"/>
              </a:ext>
            </a:extLst>
          </p:cNvPr>
          <p:cNvSpPr txBox="1"/>
          <p:nvPr/>
        </p:nvSpPr>
        <p:spPr>
          <a:xfrm>
            <a:off x="536676" y="1628800"/>
            <a:ext cx="8070648" cy="4507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low-level operations are often controlled:</a:t>
            </a:r>
            <a:endParaRPr lang="en-IN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View the contents of the file</a:t>
            </a:r>
            <a:endParaRPr lang="en-IN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Change the contents of the file.</a:t>
            </a:r>
            <a:endParaRPr lang="en-IN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Execute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Load the file onto the CPU and follow the instructions contained therein.</a:t>
            </a:r>
            <a:endParaRPr lang="en-IN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Append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Add to the end of an existing file.</a:t>
            </a:r>
            <a:endParaRPr lang="en-IN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Delete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Remove a file from the system.</a:t>
            </a:r>
            <a:endParaRPr lang="en-IN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-View the name and other attributes of files on the system.</a:t>
            </a:r>
            <a:endParaRPr lang="en-IN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Higher-level operations, such as copy, can generally be performed through combinations of the above.</a:t>
            </a:r>
            <a:endParaRPr lang="en-IN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96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4</a:t>
            </a:fld>
            <a:endParaRPr lang="en-IN"/>
          </a:p>
        </p:txBody>
      </p:sp>
      <p:pic>
        <p:nvPicPr>
          <p:cNvPr id="3074" name="Picture 2" descr="C:\Users\HP USER\Download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238500" cy="1409700"/>
          </a:xfrm>
          <a:prstGeom prst="rect">
            <a:avLst/>
          </a:prstGeom>
          <a:noFill/>
        </p:spPr>
      </p:pic>
      <p:pic>
        <p:nvPicPr>
          <p:cNvPr id="3075" name="Picture 3" descr="C:\Users\HP USER\Downloads\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232248" cy="1173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2298</TotalTime>
  <Words>155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SimSun</vt:lpstr>
      <vt:lpstr>Arial</vt:lpstr>
      <vt:lpstr>Calibri</vt:lpstr>
      <vt:lpstr>Courier New</vt:lpstr>
      <vt:lpstr>Symbol</vt:lpstr>
      <vt:lpstr>Times New Roman</vt:lpstr>
      <vt:lpstr>Office Theme</vt:lpstr>
      <vt:lpstr>Topic: Protection</vt:lpstr>
      <vt:lpstr>Protection</vt:lpstr>
      <vt:lpstr>Protection (cont..)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MOOC/MOODLE and e-Contents</dc:title>
  <dc:creator>Vishal</dc:creator>
  <cp:lastModifiedBy>abhijeet chautre</cp:lastModifiedBy>
  <cp:revision>170</cp:revision>
  <dcterms:created xsi:type="dcterms:W3CDTF">2020-05-01T16:50:16Z</dcterms:created>
  <dcterms:modified xsi:type="dcterms:W3CDTF">2021-08-03T11:43:34Z</dcterms:modified>
</cp:coreProperties>
</file>