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Default Extension="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>
  <p:sldMasterIdLst>
    <p:sldMasterId id="2147483663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</p:sldIdLst>
  <p:sldSz cx="12192000" cy="6858000"/>
  <p:notesSz cx="9143861" cy="6857895"/>
  <p:kinsoku lang="zh-CN" invalStChars="!%),.:;?]}¨·ˇˉ་―‖’”…‰∶、。〃々〉》」』】〕〗！＂＇％），．：；？］｀｜｝～￠" invalEndChars="([{·‘“〈《「『【〔〖（．［｛￡￥"/>
  <p:defaultTextStyle>
    <a:defPPr>
      <a:defRPr lang="zh-CN"/>
    </a:defPPr>
    <a:lvl1pPr marL="0" algn="l" defTabSz="914400" fontAlgn="base" hangingPunct="0">
      <a:defRPr sz="2400">
        <a:solidFill>
          <a:schemeClr val="tx1"/>
        </a:solidFill>
        <a:latin typeface="Droid Sans"/>
        <a:ea typeface="Droid Sans"/>
        <a:cs typeface="Times New Roman"/>
      </a:defRPr>
    </a:lvl1pPr>
    <a:lvl2pPr marL="228600" algn="l" defTabSz="914400" fontAlgn="base" hangingPunct="0">
      <a:defRPr sz="2400">
        <a:solidFill>
          <a:schemeClr val="tx1"/>
        </a:solidFill>
        <a:latin typeface="Droid Sans"/>
        <a:ea typeface="Droid Sans"/>
        <a:cs typeface="Times New Roman"/>
      </a:defRPr>
    </a:lvl2pPr>
    <a:lvl3pPr marL="457200" algn="l" defTabSz="914400" fontAlgn="base" hangingPunct="0">
      <a:defRPr sz="2400">
        <a:solidFill>
          <a:schemeClr val="tx1"/>
        </a:solidFill>
        <a:latin typeface="Droid Sans"/>
        <a:ea typeface="Droid Sans"/>
        <a:cs typeface="Times New Roman"/>
      </a:defRPr>
    </a:lvl3pPr>
    <a:lvl4pPr marL="685800" algn="l" defTabSz="914400" fontAlgn="base" hangingPunct="0">
      <a:defRPr sz="2400">
        <a:solidFill>
          <a:schemeClr val="tx1"/>
        </a:solidFill>
        <a:latin typeface="Droid Sans"/>
        <a:ea typeface="Droid Sans"/>
        <a:cs typeface="Times New Roman"/>
      </a:defRPr>
    </a:lvl4pPr>
    <a:lvl5pPr marL="914400" algn="l" defTabSz="914400" fontAlgn="base" hangingPunct="0">
      <a:defRPr sz="2400">
        <a:solidFill>
          <a:schemeClr val="tx1"/>
        </a:solidFill>
        <a:latin typeface="Droid Sans"/>
        <a:ea typeface="Droid Sans"/>
        <a:cs typeface="Times New Roman"/>
      </a:defRPr>
    </a:lvl5pPr>
    <a:lvl6pPr marL="1143000" algn="l" defTabSz="914400" fontAlgn="base" hangingPunct="0">
      <a:defRPr sz="2400">
        <a:solidFill>
          <a:schemeClr val="tx1"/>
        </a:solidFill>
        <a:latin typeface="Droid Sans"/>
        <a:ea typeface="Droid Sans"/>
        <a:cs typeface="Times New Roman"/>
      </a:defRPr>
    </a:lvl6pPr>
    <a:lvl7pPr marL="1371600" algn="l" defTabSz="914400" fontAlgn="base" hangingPunct="0">
      <a:defRPr sz="2400">
        <a:solidFill>
          <a:schemeClr val="tx1"/>
        </a:solidFill>
        <a:latin typeface="Droid Sans"/>
        <a:ea typeface="Droid Sans"/>
        <a:cs typeface="Times New Roman"/>
      </a:defRPr>
    </a:lvl7pPr>
    <a:lvl8pPr marL="1600200" algn="l" defTabSz="914400" fontAlgn="base" hangingPunct="0">
      <a:defRPr sz="2400">
        <a:solidFill>
          <a:schemeClr val="tx1"/>
        </a:solidFill>
        <a:latin typeface="Droid Sans"/>
        <a:ea typeface="Droid Sans"/>
        <a:cs typeface="Times New Roman"/>
      </a:defRPr>
    </a:lvl8pPr>
    <a:lvl9pPr marL="1600200" algn="l" defTabSz="914400" fontAlgn="base" hangingPunct="0">
      <a:defRPr sz="2400">
        <a:solidFill>
          <a:schemeClr val="tx1"/>
        </a:solidFill>
        <a:latin typeface="Droid Sans"/>
        <a:ea typeface="Droid Sans"/>
        <a:cs typeface="Times New Roman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 showNarration="1"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 autoAdjust="0"/>
    <p:restoredTop sz="94660" autoAdjust="0"/>
  </p:normalViewPr>
  <p:slideViewPr>
    <p:cSldViewPr>
      <p:cViewPr varScale="1">
        <p:scale>
          <a:sx n="84" d="100"/>
          <a:sy n="84" d="100"/>
        </p:scale>
        <p:origin x="0" y="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  <p:sldLst/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0" y="0"/>
      </p:cViewPr>
      <p:guideLst/>
    </p:cSldViewPr>
  </p:notesViewPr>
  <p:gridSpacing cx="76201" cy="76201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xmlns:a="http://schemas.openxmlformats.org/drawingml/2006/main" noGrp="1"/>
          </p:cNvSpPr>
          <p:nvPr>
            <p:ph type="ctrTitle"/>
          </p:nvPr>
        </p:nvSpPr>
        <p:spPr>
          <a:xfrm xmlns:a="http://schemas.openxmlformats.org/drawingml/2006/main">
            <a:off x="914400" y="2130425"/>
            <a:ext cx="10363200" cy="1470025"/>
          </a:xfr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xmlns:a="http://schemas.openxmlformats.org/drawingml/2006/main" noGrp="1"/>
          </p:cNvSpPr>
          <p:nvPr>
            <p:ph type="subTitle" idx="1"/>
          </p:nvPr>
        </p:nvSpPr>
        <p:spPr>
          <a:xfrm xmlns:a="http://schemas.openxmlformats.org/drawingml/2006/main">
            <a:off x="1828800" y="3886199"/>
            <a:ext cx="8534400" cy="1752600"/>
          </a:xfrm>
        </p:spPr>
        <p:txBody>
          <a:bodyPr xmlns:a="http://schemas.openxmlformats.org/drawingml/2006/main"/>
          <a:lstStyle xmlns:a="http://schemas.openxmlformats.org/drawingml/2006/main"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 xmlns:a="http://schemas.openxmlformats.org/drawingml/2006/main"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文本框"/>
          <p:cNvSpPr>
            <a:spLocks xmlns:a="http://schemas.openxmlformats.org/drawingml/2006/main" noGrp="1"/>
          </p:cNvSpPr>
          <p:nvPr>
            <p:ph type="dt" sz="half" idx="10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xmlns:a="http://schemas.openxmlformats.org/drawingml/2006/main" noGrp="1"/>
          </p:cNvSpPr>
          <p:nvPr>
            <p:ph type="ftr" sz="quarter" idx="1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zh-CN" altLang="en-US"/>
          </a:p>
        </p:txBody>
      </p:sp>
      <p:sp>
        <p:nvSpPr>
          <p:cNvPr id="6" name="文本框"/>
          <p:cNvSpPr>
            <a:spLocks xmlns:a="http://schemas.openxmlformats.org/drawingml/2006/main" noGrp="1"/>
          </p:cNvSpPr>
          <p:nvPr>
            <p:ph type="sldNum" sz="quarter" idx="12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5995897"/>
      </p:ext>
    </p:extLst>
  </p:cSld>
  <p:clrMapOvr>
    <a:masterClrMapping xmlns:a="http://schemas.openxmlformats.org/drawingml/2006/main"/>
  </p:clrMapOvr>
</p:sldLayout>
</file>

<file path=ppt/slideLayouts/slideLayout10.xml><?xml version="1.0" encoding="utf-8"?>
<p:sldLayout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xmlns:a="http://schemas.openxmlformats.org/drawingml/2006/main" noGrp="1"/>
          </p:cNvSpPr>
          <p:nvPr>
            <p:ph type="body" orient="vert" idx="1"/>
          </p:nvPr>
        </p:nvSpPr>
        <p:spPr/>
        <p:txBody>
          <a:bodyPr xmlns:a="http://schemas.openxmlformats.org/drawingml/2006/main" vert="eaVert"/>
          <a:lstStyle xmlns:a="http://schemas.openxmlformats.org/drawingml/2006/main"/>
          <a:p xmlns:a="http://schemas.openxmlformats.org/drawingml/2006/main">
            <a:pPr lvl="0"/>
            <a:r>
              <a:rPr lang="zh-CN" altLang="en-US" smtClean="0"/>
              <a:t>单击此处编辑母版文本样式</a:t>
            </a:r>
          </a:p>
          <a:p xmlns:a="http://schemas.openxmlformats.org/drawingml/2006/main">
            <a:pPr lvl="1"/>
            <a:r>
              <a:rPr lang="zh-CN" altLang="en-US" smtClean="0"/>
              <a:t>第二级</a:t>
            </a:r>
          </a:p>
          <a:p xmlns:a="http://schemas.openxmlformats.org/drawingml/2006/main">
            <a:pPr lvl="2"/>
            <a:r>
              <a:rPr lang="zh-CN" altLang="en-US" smtClean="0"/>
              <a:t>第三级</a:t>
            </a:r>
          </a:p>
          <a:p xmlns:a="http://schemas.openxmlformats.org/drawingml/2006/main">
            <a:pPr lvl="3"/>
            <a:r>
              <a:rPr lang="zh-CN" altLang="en-US" smtClean="0"/>
              <a:t>第四级</a:t>
            </a:r>
          </a:p>
          <a:p xmlns:a="http://schemas.openxmlformats.org/drawingml/2006/main"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xmlns:a="http://schemas.openxmlformats.org/drawingml/2006/main" noGrp="1"/>
          </p:cNvSpPr>
          <p:nvPr>
            <p:ph type="dt" sz="half" idx="10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xmlns:a="http://schemas.openxmlformats.org/drawingml/2006/main" noGrp="1"/>
          </p:cNvSpPr>
          <p:nvPr>
            <p:ph type="ftr" sz="quarter" idx="1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zh-CN" altLang="en-US"/>
          </a:p>
        </p:txBody>
      </p:sp>
      <p:sp>
        <p:nvSpPr>
          <p:cNvPr id="6" name="文本框"/>
          <p:cNvSpPr>
            <a:spLocks xmlns:a="http://schemas.openxmlformats.org/drawingml/2006/main" noGrp="1"/>
          </p:cNvSpPr>
          <p:nvPr>
            <p:ph type="sldNum" sz="quarter" idx="12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3753627"/>
      </p:ext>
    </p:extLst>
  </p:cSld>
  <p:clrMapOvr>
    <a:masterClrMapping xmlns:a="http://schemas.openxmlformats.org/drawingml/2006/main"/>
  </p:clrMapOvr>
</p:sldLayout>
</file>

<file path=ppt/slideLayouts/slideLayout11.xml><?xml version="1.0" encoding="utf-8"?>
<p:sldLayout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xmlns:a="http://schemas.openxmlformats.org/drawingml/2006/main" noGrp="1"/>
          </p:cNvSpPr>
          <p:nvPr>
            <p:ph type="title" orient="vert"/>
          </p:nvPr>
        </p:nvSpPr>
        <p:spPr>
          <a:xfrm xmlns:a="http://schemas.openxmlformats.org/drawingml/2006/main">
            <a:off x="6629400" y="274638"/>
            <a:ext cx="2057400" cy="5851525"/>
          </a:xfrm>
        </p:spPr>
        <p:txBody>
          <a:bodyPr xmlns:a="http://schemas.openxmlformats.org/drawingml/2006/main" vert="eaVert"/>
          <a:lstStyle xmlns:a="http://schemas.openxmlformats.org/drawingml/2006/main"/>
          <a:p xmlns:a="http://schemas.openxmlformats.org/drawingml/2006/main"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xmlns:a="http://schemas.openxmlformats.org/drawingml/2006/main" noGrp="1"/>
          </p:cNvSpPr>
          <p:nvPr>
            <p:ph type="body" orient="vert" idx="1"/>
          </p:nvPr>
        </p:nvSpPr>
        <p:spPr>
          <a:xfrm xmlns:a="http://schemas.openxmlformats.org/drawingml/2006/main">
            <a:off x="457200" y="274638"/>
            <a:ext cx="6019800" cy="5851525"/>
          </a:xfrm>
        </p:spPr>
        <p:txBody>
          <a:bodyPr xmlns:a="http://schemas.openxmlformats.org/drawingml/2006/main" vert="eaVert"/>
          <a:lstStyle xmlns:a="http://schemas.openxmlformats.org/drawingml/2006/main"/>
          <a:p xmlns:a="http://schemas.openxmlformats.org/drawingml/2006/main">
            <a:pPr lvl="0"/>
            <a:r>
              <a:rPr lang="zh-CN" altLang="en-US" smtClean="0"/>
              <a:t>单击此处编辑母版文本样式</a:t>
            </a:r>
          </a:p>
          <a:p xmlns:a="http://schemas.openxmlformats.org/drawingml/2006/main">
            <a:pPr lvl="1"/>
            <a:r>
              <a:rPr lang="zh-CN" altLang="en-US" smtClean="0"/>
              <a:t>第二级</a:t>
            </a:r>
          </a:p>
          <a:p xmlns:a="http://schemas.openxmlformats.org/drawingml/2006/main">
            <a:pPr lvl="2"/>
            <a:r>
              <a:rPr lang="zh-CN" altLang="en-US" smtClean="0"/>
              <a:t>第三级</a:t>
            </a:r>
          </a:p>
          <a:p xmlns:a="http://schemas.openxmlformats.org/drawingml/2006/main">
            <a:pPr lvl="3"/>
            <a:r>
              <a:rPr lang="zh-CN" altLang="en-US" smtClean="0"/>
              <a:t>第四级</a:t>
            </a:r>
          </a:p>
          <a:p xmlns:a="http://schemas.openxmlformats.org/drawingml/2006/main"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xmlns:a="http://schemas.openxmlformats.org/drawingml/2006/main" noGrp="1"/>
          </p:cNvSpPr>
          <p:nvPr>
            <p:ph type="dt" sz="half" idx="10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xmlns:a="http://schemas.openxmlformats.org/drawingml/2006/main" noGrp="1"/>
          </p:cNvSpPr>
          <p:nvPr>
            <p:ph type="ftr" sz="quarter" idx="1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zh-CN" altLang="en-US"/>
          </a:p>
        </p:txBody>
      </p:sp>
      <p:sp>
        <p:nvSpPr>
          <p:cNvPr id="6" name="文本框"/>
          <p:cNvSpPr>
            <a:spLocks xmlns:a="http://schemas.openxmlformats.org/drawingml/2006/main" noGrp="1"/>
          </p:cNvSpPr>
          <p:nvPr>
            <p:ph type="sldNum" sz="quarter" idx="12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708917"/>
      </p:ext>
    </p:extLst>
  </p:cSld>
  <p:clrMapOvr>
    <a:masterClrMapping xmlns:a="http://schemas.openxmlformats.org/drawingml/2006/main"/>
  </p:clrMapOvr>
</p:sldLayout>
</file>

<file path=ppt/slideLayouts/slideLayout12.xml><?xml version="1.0" encoding="utf-8"?>
<p:sldLayout xmlns:p="http://schemas.openxmlformats.org/presentationml/2006/main" showMasterSp="0" preserve="1">
  <p:cSld name="自定义版式">
    <p:bg>
      <p:bgPr>
        <a:solidFill xmlns:a="http://schemas.openxmlformats.org/drawingml/2006/main">
          <a:schemeClr val="bg1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xmlns:a="http://schemas.openxmlformats.org/drawingml/2006/main" noGrp="1"/>
          </p:cNvSpPr>
          <p:nvPr>
            <p:ph type="title"/>
          </p:nvPr>
        </p:nvSpPr>
        <p:spPr>
          <a:xfrm xmlns:a="http://schemas.openxmlformats.org/drawingml/2006/main" rot="0">
            <a:off x="640486" y="651127"/>
            <a:ext cx="4612004" cy="574039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 w="12700" cmpd="sng" cap="flat">
            <a:noFill/>
            <a:prstDash val="solid"/>
            <a:miter/>
          </a:ln>
        </p:spPr>
        <p:txBody>
          <a:bodyPr xmlns:a="http://schemas.openxmlformats.org/drawingml/2006/main" vert="horz" wrap="square" lIns="91440" tIns="45720" rIns="91440" bIns="45720" anchor="t" anchorCtr="0">
            <a:prstTxWarp prst="textNoShape"/>
            <a:spAutoFit/>
          </a:bodyPr>
          <a:lstStyle xmlns:a="http://schemas.openxmlformats.org/drawingml/2006/main"/>
          <a:p xmlns:a="http://schemas.openxmlformats.org/drawingml/2006/main">
            <a:endParaRPr lang="zh-CN" altLang="en-US"/>
          </a:p>
        </p:txBody>
      </p:sp>
      <p:sp>
        <p:nvSpPr>
          <p:cNvPr id="8" name="文本框"/>
          <p:cNvSpPr>
            <a:spLocks xmlns:a="http://schemas.openxmlformats.org/drawingml/2006/main" noGrp="1"/>
          </p:cNvSpPr>
          <p:nvPr>
            <p:ph type="ftr" idx="5"/>
          </p:nvPr>
        </p:nvSpPr>
        <p:spPr>
          <a:xfrm xmlns:a="http://schemas.openxmlformats.org/drawingml/2006/main" rot="0">
            <a:off x="4145279" y="6377940"/>
            <a:ext cx="3901440" cy="34290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 cmpd="sng" cap="flat">
            <a:noFill/>
            <a:prstDash val="solid"/>
            <a:miter/>
          </a:ln>
        </p:spPr>
        <p:txBody>
          <a:bodyPr xmlns:a="http://schemas.openxmlformats.org/drawingml/2006/main" vert="horz" wrap="square" lIns="0" tIns="0" rIns="0" bIns="0" anchor="t" anchorCtr="0">
            <a:prstTxWarp prst="textNoShape"/>
            <a:spAutoFit/>
          </a:bodyPr>
          <a:lstStyle xmlns:a="http://schemas.openxmlformats.org/drawingml/2006/main"/>
          <a:p xmlns:a="http://schemas.openxmlformats.org/drawingml/2006/main">
            <a:pPr algn="ctr"/>
            <a:endParaRPr lang="zh-CN" altLang="en-US"/>
          </a:p>
        </p:txBody>
      </p:sp>
      <p:sp>
        <p:nvSpPr>
          <p:cNvPr id="9" name="文本框"/>
          <p:cNvSpPr>
            <a:spLocks xmlns:a="http://schemas.openxmlformats.org/drawingml/2006/main" noGrp="1"/>
          </p:cNvSpPr>
          <p:nvPr>
            <p:ph type="dt" idx="6"/>
          </p:nvPr>
        </p:nvSpPr>
        <p:spPr>
          <a:xfrm xmlns:a="http://schemas.openxmlformats.org/drawingml/2006/main" rot="0">
            <a:off x="609600" y="6377940"/>
            <a:ext cx="2804160" cy="34290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 cmpd="sng" cap="flat">
            <a:noFill/>
            <a:prstDash val="solid"/>
            <a:miter/>
          </a:ln>
        </p:spPr>
        <p:txBody>
          <a:bodyPr xmlns:a="http://schemas.openxmlformats.org/drawingml/2006/main" vert="horz" wrap="square" lIns="0" tIns="0" rIns="0" bIns="0" anchor="t" anchorCtr="0">
            <a:prstTxWarp prst="textNoShape"/>
            <a:spAutoFit/>
          </a:bodyPr>
          <a:lstStyle xmlns:a="http://schemas.openxmlformats.org/drawingml/2006/main"/>
          <a:p xmlns:a="http://schemas.openxmlformats.org/drawingml/2006/main">
            <a:pPr algn="l"/>
            <a:endParaRPr lang="zh-CN" altLang="en-US">
              <a:solidFill>
                <a:srgbClr val="898989"/>
              </a:solidFill>
            </a:endParaRPr>
          </a:p>
        </p:txBody>
      </p:sp>
      <p:sp>
        <p:nvSpPr>
          <p:cNvPr id="10" name="文本框"/>
          <p:cNvSpPr>
            <a:spLocks xmlns:a="http://schemas.openxmlformats.org/drawingml/2006/main" noGrp="1"/>
          </p:cNvSpPr>
          <p:nvPr>
            <p:ph type="sldNum" idx="7"/>
          </p:nvPr>
        </p:nvSpPr>
        <p:spPr>
          <a:xfrm xmlns:a="http://schemas.openxmlformats.org/drawingml/2006/main" rot="0">
            <a:off x="8778240" y="6377940"/>
            <a:ext cx="2804160" cy="34290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 cmpd="sng" cap="flat">
            <a:noFill/>
            <a:prstDash val="solid"/>
            <a:miter/>
          </a:ln>
        </p:spPr>
        <p:txBody>
          <a:bodyPr xmlns:a="http://schemas.openxmlformats.org/drawingml/2006/main" vert="horz" wrap="square" lIns="0" tIns="0" rIns="0" bIns="0" anchor="t" anchorCtr="0">
            <a:prstTxWarp prst="textNoShape"/>
            <a:spAutoFit/>
          </a:bodyPr>
          <a:lstStyle xmlns:a="http://schemas.openxmlformats.org/drawingml/2006/main"/>
          <a:p xmlns:a="http://schemas.openxmlformats.org/drawingml/2006/main">
            <a:pPr algn="r"/>
            <a:fld id="{CAD2D6BD-DE1B-4B5F-8B41-2702339687B9}" type="slidenum">
              <a:rPr lang="en-US" altLang="zh-CN" sz="2400" b="0" i="0" u="none" strike="noStrike" kern="0" cap="none" spc="0" baseline="0">
                <a:solidFill>
                  <a:srgbClr val="898989"/>
                </a:solidFill>
                <a:latin typeface="Droid Sans"/>
                <a:ea typeface="Droid Sans"/>
                <a:cs typeface="Lucida Sans"/>
              </a:rPr>
              <a:t>&lt;#&gt;</a:t>
            </a:fld>
            <a:endParaRPr lang="zh-CN" alt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472688"/>
      </p:ext>
    </p:extLst>
  </p:cSld>
  <p:clrMapOvr>
    <a:masterClrMapping xmlns:a="http://schemas.openxmlformats.org/drawingml/2006/main"/>
  </p:clrMapOvr>
</p:sldLayout>
</file>

<file path=ppt/slideLayouts/slideLayout13.xml><?xml version="1.0" encoding="utf-8"?>
<p:sldLayout xmlns:p="http://schemas.openxmlformats.org/presentationml/2006/main" showMasterSp="0" preserve="1">
  <p:cSld name="自定义版式">
    <p:bg>
      <p:bgPr>
        <a:solidFill xmlns:a="http://schemas.openxmlformats.org/drawingml/2006/main">
          <a:schemeClr val="bg1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sp>
        <p:nvSpPr>
          <p:cNvPr id="14" name="文本框"/>
          <p:cNvSpPr>
            <a:spLocks xmlns:a="http://schemas.openxmlformats.org/drawingml/2006/main" noGrp="1"/>
          </p:cNvSpPr>
          <p:nvPr>
            <p:ph type="title"/>
          </p:nvPr>
        </p:nvSpPr>
        <p:spPr>
          <a:xfrm xmlns:a="http://schemas.openxmlformats.org/drawingml/2006/main" rot="0">
            <a:off x="640486" y="651127"/>
            <a:ext cx="4612004" cy="574039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 w="12700" cmpd="sng" cap="flat">
            <a:noFill/>
            <a:prstDash val="solid"/>
            <a:miter/>
          </a:ln>
        </p:spPr>
        <p:txBody>
          <a:bodyPr xmlns:a="http://schemas.openxmlformats.org/drawingml/2006/main" vert="horz" wrap="square" lIns="0" tIns="0" rIns="0" bIns="0" anchor="t" anchorCtr="0">
            <a:prstTxWarp prst="textNoShape"/>
            <a:spAutoFit/>
          </a:bodyPr>
          <a:lstStyle xmlns:a="http://schemas.openxmlformats.org/drawingml/2006/main"/>
          <a:p xmlns:a="http://schemas.openxmlformats.org/drawingml/2006/main">
            <a:endParaRPr lang="zh-CN" altLang="en-US"/>
          </a:p>
        </p:txBody>
      </p:sp>
      <p:sp>
        <p:nvSpPr>
          <p:cNvPr id="15" name="文本框"/>
          <p:cNvSpPr>
            <a:spLocks xmlns:a="http://schemas.openxmlformats.org/drawingml/2006/main" noGrp="1"/>
          </p:cNvSpPr>
          <p:nvPr>
            <p:ph type="body" idx="1"/>
          </p:nvPr>
        </p:nvSpPr>
        <p:spPr>
          <a:xfrm xmlns:a="http://schemas.openxmlformats.org/drawingml/2006/main" rot="0">
            <a:off x="6322567" y="1410689"/>
            <a:ext cx="5417184" cy="1854834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 w="12700" cmpd="sng" cap="flat">
            <a:noFill/>
            <a:prstDash val="solid"/>
            <a:miter/>
          </a:ln>
        </p:spPr>
        <p:txBody>
          <a:bodyPr xmlns:a="http://schemas.openxmlformats.org/drawingml/2006/main" vert="horz" wrap="square" lIns="0" tIns="0" rIns="0" bIns="0" anchor="t" anchorCtr="0">
            <a:prstTxWarp prst="textNoShape"/>
            <a:spAutoFit/>
          </a:bodyPr>
          <a:lstStyle xmlns:a="http://schemas.openxmlformats.org/drawingml/2006/main"/>
          <a:p xmlns:a="http://schemas.openxmlformats.org/drawingml/2006/main">
            <a:endParaRPr lang="zh-CN" altLang="en-US"/>
          </a:p>
        </p:txBody>
      </p:sp>
      <p:sp>
        <p:nvSpPr>
          <p:cNvPr id="16" name="文本框"/>
          <p:cNvSpPr>
            <a:spLocks xmlns:a="http://schemas.openxmlformats.org/drawingml/2006/main" noGrp="1"/>
          </p:cNvSpPr>
          <p:nvPr>
            <p:ph type="ftr" idx="5"/>
          </p:nvPr>
        </p:nvSpPr>
        <p:spPr>
          <a:xfrm xmlns:a="http://schemas.openxmlformats.org/drawingml/2006/main" rot="0">
            <a:off x="4145279" y="6377940"/>
            <a:ext cx="3901440" cy="34290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 cmpd="sng" cap="flat">
            <a:noFill/>
            <a:prstDash val="solid"/>
            <a:miter/>
          </a:ln>
        </p:spPr>
        <p:txBody>
          <a:bodyPr xmlns:a="http://schemas.openxmlformats.org/drawingml/2006/main" vert="horz" wrap="square" lIns="0" tIns="0" rIns="0" bIns="0" anchor="t" anchorCtr="0">
            <a:prstTxWarp prst="textNoShape"/>
            <a:spAutoFit/>
          </a:bodyPr>
          <a:lstStyle xmlns:a="http://schemas.openxmlformats.org/drawingml/2006/main"/>
          <a:p xmlns:a="http://schemas.openxmlformats.org/drawingml/2006/main">
            <a:pPr algn="ctr"/>
            <a:endParaRPr lang="zh-CN" altLang="en-US"/>
          </a:p>
        </p:txBody>
      </p:sp>
      <p:sp>
        <p:nvSpPr>
          <p:cNvPr id="17" name="文本框"/>
          <p:cNvSpPr>
            <a:spLocks xmlns:a="http://schemas.openxmlformats.org/drawingml/2006/main" noGrp="1"/>
          </p:cNvSpPr>
          <p:nvPr>
            <p:ph type="dt" idx="6"/>
          </p:nvPr>
        </p:nvSpPr>
        <p:spPr>
          <a:xfrm xmlns:a="http://schemas.openxmlformats.org/drawingml/2006/main" rot="0">
            <a:off x="609600" y="6377940"/>
            <a:ext cx="2804160" cy="34290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 cmpd="sng" cap="flat">
            <a:noFill/>
            <a:prstDash val="solid"/>
            <a:miter/>
          </a:ln>
        </p:spPr>
        <p:txBody>
          <a:bodyPr xmlns:a="http://schemas.openxmlformats.org/drawingml/2006/main" vert="horz" wrap="square" lIns="0" tIns="0" rIns="0" bIns="0" anchor="t" anchorCtr="0">
            <a:prstTxWarp prst="textNoShape"/>
            <a:spAutoFit/>
          </a:bodyPr>
          <a:lstStyle xmlns:a="http://schemas.openxmlformats.org/drawingml/2006/main"/>
          <a:p xmlns:a="http://schemas.openxmlformats.org/drawingml/2006/main">
            <a:pPr algn="l"/>
            <a:endParaRPr lang="zh-CN" altLang="en-US">
              <a:solidFill>
                <a:srgbClr val="898989"/>
              </a:solidFill>
            </a:endParaRPr>
          </a:p>
        </p:txBody>
      </p:sp>
      <p:sp>
        <p:nvSpPr>
          <p:cNvPr id="18" name="文本框"/>
          <p:cNvSpPr>
            <a:spLocks xmlns:a="http://schemas.openxmlformats.org/drawingml/2006/main" noGrp="1"/>
          </p:cNvSpPr>
          <p:nvPr>
            <p:ph type="sldNum" idx="7"/>
          </p:nvPr>
        </p:nvSpPr>
        <p:spPr>
          <a:xfrm xmlns:a="http://schemas.openxmlformats.org/drawingml/2006/main" rot="0">
            <a:off x="8778240" y="6377940"/>
            <a:ext cx="2804160" cy="34290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 cmpd="sng" cap="flat">
            <a:noFill/>
            <a:prstDash val="solid"/>
            <a:miter/>
          </a:ln>
        </p:spPr>
        <p:txBody>
          <a:bodyPr xmlns:a="http://schemas.openxmlformats.org/drawingml/2006/main" vert="horz" wrap="square" lIns="0" tIns="0" rIns="0" bIns="0" anchor="t" anchorCtr="0">
            <a:prstTxWarp prst="textNoShape"/>
            <a:spAutoFit/>
          </a:bodyPr>
          <a:lstStyle xmlns:a="http://schemas.openxmlformats.org/drawingml/2006/main"/>
          <a:p xmlns:a="http://schemas.openxmlformats.org/drawingml/2006/main">
            <a:pPr algn="r"/>
            <a:fld id="{CAD2D6BD-DE1B-4B5F-8B41-2702339687B9}" type="slidenum">
              <a:rPr lang="en-US" altLang="zh-CN" sz="2400" b="0" i="0" u="none" strike="noStrike" kern="0" cap="none" spc="0" baseline="0">
                <a:solidFill>
                  <a:srgbClr val="898989"/>
                </a:solidFill>
                <a:latin typeface="Droid Sans"/>
                <a:ea typeface="Droid Sans"/>
                <a:cs typeface="Lucida Sans"/>
              </a:rPr>
              <a:t>&lt;#&gt;</a:t>
            </a:fld>
            <a:endParaRPr lang="zh-CN" alt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21749"/>
      </p:ext>
    </p:extLst>
  </p:cSld>
  <p:clrMapOvr>
    <a:masterClrMapping xmlns:a="http://schemas.openxmlformats.org/drawingml/2006/main"/>
  </p:clrMapOvr>
</p:sldLayout>
</file>

<file path=ppt/slideLayouts/slideLayout14.xml><?xml version="1.0" encoding="utf-8"?>
<p:sldLayout xmlns:p="http://schemas.openxmlformats.org/presentationml/2006/main" showMasterSp="0" preserve="1">
  <p:cSld name="自定义版式">
    <p:bg>
      <p:bgPr>
        <a:solidFill xmlns:a="http://schemas.openxmlformats.org/drawingml/2006/main">
          <a:schemeClr val="bg1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sp>
        <p:nvSpPr>
          <p:cNvPr id="22" name="文本框"/>
          <p:cNvSpPr>
            <a:spLocks xmlns:a="http://schemas.openxmlformats.org/drawingml/2006/main" noGrp="1"/>
          </p:cNvSpPr>
          <p:nvPr>
            <p:ph type="title"/>
          </p:nvPr>
        </p:nvSpPr>
        <p:spPr>
          <a:xfrm xmlns:a="http://schemas.openxmlformats.org/drawingml/2006/main" rot="0">
            <a:off x="640486" y="651127"/>
            <a:ext cx="4612004" cy="574039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 w="12700" cmpd="sng" cap="flat">
            <a:noFill/>
            <a:prstDash val="solid"/>
            <a:miter/>
          </a:ln>
        </p:spPr>
        <p:txBody>
          <a:bodyPr xmlns:a="http://schemas.openxmlformats.org/drawingml/2006/main" vert="horz" wrap="square" lIns="0" tIns="0" rIns="0" bIns="0" anchor="t" anchorCtr="0">
            <a:prstTxWarp prst="textNoShape"/>
            <a:spAutoFit/>
          </a:bodyPr>
          <a:lstStyle xmlns:a="http://schemas.openxmlformats.org/drawingml/2006/main"/>
          <a:p xmlns:a="http://schemas.openxmlformats.org/drawingml/2006/main">
            <a:endParaRPr lang="zh-CN" altLang="en-US"/>
          </a:p>
        </p:txBody>
      </p:sp>
      <p:sp>
        <p:nvSpPr>
          <p:cNvPr id="23" name="文本框"/>
          <p:cNvSpPr>
            <a:spLocks xmlns:a="http://schemas.openxmlformats.org/drawingml/2006/main" noGrp="1"/>
          </p:cNvSpPr>
          <p:nvPr>
            <p:ph type="body" idx="2"/>
          </p:nvPr>
        </p:nvSpPr>
        <p:spPr>
          <a:xfrm xmlns:a="http://schemas.openxmlformats.org/drawingml/2006/main" rot="0">
            <a:off x="609600" y="1577340"/>
            <a:ext cx="5303520" cy="4526279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 w="12700" cmpd="sng" cap="flat">
            <a:noFill/>
            <a:prstDash val="solid"/>
            <a:miter/>
          </a:ln>
        </p:spPr>
        <p:txBody>
          <a:bodyPr xmlns:a="http://schemas.openxmlformats.org/drawingml/2006/main" vert="horz" wrap="square" lIns="0" tIns="0" rIns="0" bIns="0" anchor="t" anchorCtr="0">
            <a:prstTxWarp prst="textNoShape"/>
            <a:spAutoFit/>
          </a:bodyPr>
          <a:lstStyle xmlns:a="http://schemas.openxmlformats.org/drawingml/2006/main"/>
          <a:p xmlns:a="http://schemas.openxmlformats.org/drawingml/2006/main">
            <a:endParaRPr lang="zh-CN" altLang="en-US"/>
          </a:p>
        </p:txBody>
      </p:sp>
      <p:sp>
        <p:nvSpPr>
          <p:cNvPr id="24" name="文本框"/>
          <p:cNvSpPr>
            <a:spLocks xmlns:a="http://schemas.openxmlformats.org/drawingml/2006/main" noGrp="1"/>
          </p:cNvSpPr>
          <p:nvPr>
            <p:ph type="body" idx="3"/>
          </p:nvPr>
        </p:nvSpPr>
        <p:spPr>
          <a:xfrm xmlns:a="http://schemas.openxmlformats.org/drawingml/2006/main" rot="0">
            <a:off x="6278880" y="1577340"/>
            <a:ext cx="5303520" cy="4526279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 w="12700" cmpd="sng" cap="flat">
            <a:noFill/>
            <a:prstDash val="solid"/>
            <a:miter/>
          </a:ln>
        </p:spPr>
        <p:txBody>
          <a:bodyPr xmlns:a="http://schemas.openxmlformats.org/drawingml/2006/main" vert="horz" wrap="square" lIns="0" tIns="0" rIns="0" bIns="0" anchor="t" anchorCtr="0">
            <a:prstTxWarp prst="textNoShape"/>
            <a:spAutoFit/>
          </a:bodyPr>
          <a:lstStyle xmlns:a="http://schemas.openxmlformats.org/drawingml/2006/main"/>
          <a:p xmlns:a="http://schemas.openxmlformats.org/drawingml/2006/main">
            <a:endParaRPr lang="zh-CN" altLang="en-US"/>
          </a:p>
        </p:txBody>
      </p:sp>
      <p:sp>
        <p:nvSpPr>
          <p:cNvPr id="25" name="文本框"/>
          <p:cNvSpPr>
            <a:spLocks xmlns:a="http://schemas.openxmlformats.org/drawingml/2006/main" noGrp="1"/>
          </p:cNvSpPr>
          <p:nvPr>
            <p:ph type="ftr" idx="5"/>
          </p:nvPr>
        </p:nvSpPr>
        <p:spPr>
          <a:xfrm xmlns:a="http://schemas.openxmlformats.org/drawingml/2006/main" rot="0">
            <a:off x="4145279" y="6377940"/>
            <a:ext cx="3901440" cy="34290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 cmpd="sng" cap="flat">
            <a:noFill/>
            <a:prstDash val="solid"/>
            <a:miter/>
          </a:ln>
        </p:spPr>
        <p:txBody>
          <a:bodyPr xmlns:a="http://schemas.openxmlformats.org/drawingml/2006/main" vert="horz" wrap="square" lIns="0" tIns="0" rIns="0" bIns="0" anchor="t" anchorCtr="0">
            <a:prstTxWarp prst="textNoShape"/>
            <a:spAutoFit/>
          </a:bodyPr>
          <a:lstStyle xmlns:a="http://schemas.openxmlformats.org/drawingml/2006/main"/>
          <a:p xmlns:a="http://schemas.openxmlformats.org/drawingml/2006/main">
            <a:pPr algn="ctr"/>
            <a:endParaRPr lang="zh-CN" altLang="en-US"/>
          </a:p>
        </p:txBody>
      </p:sp>
      <p:sp>
        <p:nvSpPr>
          <p:cNvPr id="26" name="文本框"/>
          <p:cNvSpPr>
            <a:spLocks xmlns:a="http://schemas.openxmlformats.org/drawingml/2006/main" noGrp="1"/>
          </p:cNvSpPr>
          <p:nvPr>
            <p:ph type="dt" idx="6"/>
          </p:nvPr>
        </p:nvSpPr>
        <p:spPr>
          <a:xfrm xmlns:a="http://schemas.openxmlformats.org/drawingml/2006/main" rot="0">
            <a:off x="609600" y="6377940"/>
            <a:ext cx="2804160" cy="34290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 cmpd="sng" cap="flat">
            <a:noFill/>
            <a:prstDash val="solid"/>
            <a:miter/>
          </a:ln>
        </p:spPr>
        <p:txBody>
          <a:bodyPr xmlns:a="http://schemas.openxmlformats.org/drawingml/2006/main" vert="horz" wrap="square" lIns="0" tIns="0" rIns="0" bIns="0" anchor="t" anchorCtr="0">
            <a:prstTxWarp prst="textNoShape"/>
            <a:spAutoFit/>
          </a:bodyPr>
          <a:lstStyle xmlns:a="http://schemas.openxmlformats.org/drawingml/2006/main"/>
          <a:p xmlns:a="http://schemas.openxmlformats.org/drawingml/2006/main">
            <a:pPr algn="l"/>
            <a:endParaRPr lang="zh-CN" altLang="en-US">
              <a:solidFill>
                <a:srgbClr val="898989"/>
              </a:solidFill>
            </a:endParaRPr>
          </a:p>
        </p:txBody>
      </p:sp>
      <p:sp>
        <p:nvSpPr>
          <p:cNvPr id="27" name="文本框"/>
          <p:cNvSpPr>
            <a:spLocks xmlns:a="http://schemas.openxmlformats.org/drawingml/2006/main" noGrp="1"/>
          </p:cNvSpPr>
          <p:nvPr>
            <p:ph type="sldNum" idx="7"/>
          </p:nvPr>
        </p:nvSpPr>
        <p:spPr>
          <a:xfrm xmlns:a="http://schemas.openxmlformats.org/drawingml/2006/main" rot="0">
            <a:off x="8778240" y="6377940"/>
            <a:ext cx="2804160" cy="34290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 cmpd="sng" cap="flat">
            <a:noFill/>
            <a:prstDash val="solid"/>
            <a:miter/>
          </a:ln>
        </p:spPr>
        <p:txBody>
          <a:bodyPr xmlns:a="http://schemas.openxmlformats.org/drawingml/2006/main" vert="horz" wrap="square" lIns="0" tIns="0" rIns="0" bIns="0" anchor="t" anchorCtr="0">
            <a:prstTxWarp prst="textNoShape"/>
            <a:spAutoFit/>
          </a:bodyPr>
          <a:lstStyle xmlns:a="http://schemas.openxmlformats.org/drawingml/2006/main"/>
          <a:p xmlns:a="http://schemas.openxmlformats.org/drawingml/2006/main">
            <a:pPr algn="r"/>
            <a:fld id="{CAD2D6BD-DE1B-4B5F-8B41-2702339687B9}" type="slidenum">
              <a:rPr lang="en-US" altLang="zh-CN" sz="2400" b="0" i="0" u="none" strike="noStrike" kern="0" cap="none" spc="0" baseline="0">
                <a:solidFill>
                  <a:srgbClr val="898989"/>
                </a:solidFill>
                <a:latin typeface="Droid Sans"/>
                <a:ea typeface="Droid Sans"/>
                <a:cs typeface="Lucida Sans"/>
              </a:rPr>
              <a:t>&lt;#&gt;</a:t>
            </a:fld>
            <a:endParaRPr lang="zh-CN" alt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180470"/>
      </p:ext>
    </p:extLst>
  </p:cSld>
  <p:clrMapOvr>
    <a:masterClrMapping xmlns:a="http://schemas.openxmlformats.org/drawingml/2006/main"/>
  </p:clrMapOvr>
</p:sldLayout>
</file>

<file path=ppt/slideLayouts/slideLayout15.xml><?xml version="1.0" encoding="utf-8"?>
<p:sldLayout xmlns:p="http://schemas.openxmlformats.org/presentationml/2006/main" showMasterSp="0" preserve="1">
  <p:cSld name="自定义版式">
    <p:bg>
      <p:bgPr>
        <a:solidFill xmlns:a="http://schemas.openxmlformats.org/drawingml/2006/main">
          <a:schemeClr val="bg1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sp>
        <p:nvSpPr>
          <p:cNvPr id="457" name="曲线"/>
          <p:cNvSpPr>
            <a:spLocks xmlns:a="http://schemas.openxmlformats.org/drawingml/2006/main"/>
          </p:cNvSpPr>
          <p:nvPr/>
        </p:nvSpPr>
        <p:spPr>
          <a:xfrm xmlns:a="http://schemas.openxmlformats.org/drawingml/2006/main" rot="0">
            <a:off x="0" y="1588008"/>
            <a:ext cx="12192000" cy="3657600"/>
          </a:xfrm>
          <a:custGeom xmlns:a="http://schemas.openxmlformats.org/drawingml/2006/main">
            <a:gdLst>
              <a:gd name="T1" fmla="*/ 0 w 21600"/>
              <a:gd name="T2" fmla="*/ 0 h 21600"/>
              <a:gd name="T3" fmla="*/ 21600 w 21600"/>
              <a:gd name="T4" fmla="*/ 21600 h 21600"/>
            </a:gdLst>
            <a:rect l="T1" t="T2" r="T3" b="T4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 xmlns:a="http://schemas.openxmlformats.org/drawingml/2006/main">
            <a:srgbClr val="F1F1F1"/>
          </a:solidFill>
          <a:ln xmlns:a="http://schemas.openxmlformats.org/drawingml/2006/main" cmpd="sng" cap="flat">
            <a:noFill/>
            <a:prstDash val="solid"/>
            <a:miter/>
          </a:ln>
        </p:spPr>
      </p:sp>
      <p:sp>
        <p:nvSpPr>
          <p:cNvPr id="458" name="文本框"/>
          <p:cNvSpPr>
            <a:spLocks xmlns:a="http://schemas.openxmlformats.org/drawingml/2006/main" noGrp="1"/>
          </p:cNvSpPr>
          <p:nvPr>
            <p:ph type="ftr" idx="5"/>
          </p:nvPr>
        </p:nvSpPr>
        <p:spPr>
          <a:xfrm xmlns:a="http://schemas.openxmlformats.org/drawingml/2006/main" rot="0">
            <a:off x="4145279" y="6377940"/>
            <a:ext cx="3901440" cy="34290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 cmpd="sng" cap="flat">
            <a:noFill/>
            <a:prstDash val="solid"/>
            <a:miter/>
          </a:ln>
        </p:spPr>
        <p:txBody>
          <a:bodyPr xmlns:a="http://schemas.openxmlformats.org/drawingml/2006/main" vert="horz" wrap="square" lIns="0" tIns="0" rIns="0" bIns="0" anchor="t" anchorCtr="0">
            <a:prstTxWarp prst="textNoShape"/>
            <a:spAutoFit/>
          </a:bodyPr>
          <a:lstStyle xmlns:a="http://schemas.openxmlformats.org/drawingml/2006/main"/>
          <a:p xmlns:a="http://schemas.openxmlformats.org/drawingml/2006/main">
            <a:pPr algn="ctr"/>
            <a:endParaRPr lang="zh-CN" altLang="en-US"/>
          </a:p>
        </p:txBody>
      </p:sp>
      <p:sp>
        <p:nvSpPr>
          <p:cNvPr id="459" name="文本框"/>
          <p:cNvSpPr>
            <a:spLocks xmlns:a="http://schemas.openxmlformats.org/drawingml/2006/main" noGrp="1"/>
          </p:cNvSpPr>
          <p:nvPr>
            <p:ph type="dt" idx="6"/>
          </p:nvPr>
        </p:nvSpPr>
        <p:spPr>
          <a:xfrm xmlns:a="http://schemas.openxmlformats.org/drawingml/2006/main" rot="0">
            <a:off x="609600" y="6377940"/>
            <a:ext cx="2804160" cy="34290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 cmpd="sng" cap="flat">
            <a:noFill/>
            <a:prstDash val="solid"/>
            <a:miter/>
          </a:ln>
        </p:spPr>
        <p:txBody>
          <a:bodyPr xmlns:a="http://schemas.openxmlformats.org/drawingml/2006/main" vert="horz" wrap="square" lIns="0" tIns="0" rIns="0" bIns="0" anchor="t" anchorCtr="0">
            <a:prstTxWarp prst="textNoShape"/>
            <a:spAutoFit/>
          </a:bodyPr>
          <a:lstStyle xmlns:a="http://schemas.openxmlformats.org/drawingml/2006/main"/>
          <a:p xmlns:a="http://schemas.openxmlformats.org/drawingml/2006/main">
            <a:pPr algn="l"/>
            <a:endParaRPr lang="zh-CN" altLang="en-US">
              <a:solidFill>
                <a:srgbClr val="898989"/>
              </a:solidFill>
            </a:endParaRPr>
          </a:p>
        </p:txBody>
      </p:sp>
      <p:sp>
        <p:nvSpPr>
          <p:cNvPr id="460" name="文本框"/>
          <p:cNvSpPr>
            <a:spLocks xmlns:a="http://schemas.openxmlformats.org/drawingml/2006/main" noGrp="1"/>
          </p:cNvSpPr>
          <p:nvPr>
            <p:ph type="sldNum" idx="7"/>
          </p:nvPr>
        </p:nvSpPr>
        <p:spPr>
          <a:xfrm xmlns:a="http://schemas.openxmlformats.org/drawingml/2006/main" rot="0">
            <a:off x="8778240" y="6377940"/>
            <a:ext cx="2804160" cy="34290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 cmpd="sng" cap="flat">
            <a:noFill/>
            <a:prstDash val="solid"/>
            <a:miter/>
          </a:ln>
        </p:spPr>
        <p:txBody>
          <a:bodyPr xmlns:a="http://schemas.openxmlformats.org/drawingml/2006/main" vert="horz" wrap="square" lIns="0" tIns="0" rIns="0" bIns="0" anchor="t" anchorCtr="0">
            <a:prstTxWarp prst="textNoShape"/>
            <a:spAutoFit/>
          </a:bodyPr>
          <a:lstStyle xmlns:a="http://schemas.openxmlformats.org/drawingml/2006/main"/>
          <a:p xmlns:a="http://schemas.openxmlformats.org/drawingml/2006/main">
            <a:pPr algn="r"/>
            <a:fld id="{CAD2D6BD-DE1B-4B5F-8B41-2702339687B9}" type="slidenum">
              <a:rPr lang="en-US" altLang="zh-CN" sz="2400" b="0" i="0" u="none" strike="noStrike" kern="0" cap="none" spc="0" baseline="0">
                <a:solidFill>
                  <a:srgbClr val="898989"/>
                </a:solidFill>
                <a:latin typeface="Droid Sans"/>
                <a:ea typeface="Droid Sans"/>
                <a:cs typeface="Lucida Sans"/>
              </a:rPr>
              <a:t>&lt;#&gt;</a:t>
            </a:fld>
            <a:endParaRPr lang="zh-CN" alt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285095"/>
      </p:ext>
    </p:extLst>
  </p:cSld>
  <p:clrMapOvr>
    <a:masterClrMapping xmlns:a="http://schemas.openxmlformats.org/drawingml/2006/main"/>
  </p:clrMapOvr>
</p:sldLayout>
</file>

<file path=ppt/slideLayouts/slideLayout2.xml><?xml version="1.0" encoding="utf-8"?>
<p:sldLayout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xmlns:a="http://schemas.openxmlformats.org/drawingml/2006/main" noGrp="1"/>
          </p:cNvSpPr>
          <p:nvPr>
            <p:ph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lvl="0"/>
            <a:r>
              <a:rPr lang="zh-CN" altLang="en-US" smtClean="0"/>
              <a:t>单击此处编辑母版文本样式</a:t>
            </a:r>
          </a:p>
          <a:p xmlns:a="http://schemas.openxmlformats.org/drawingml/2006/main">
            <a:pPr lvl="1"/>
            <a:r>
              <a:rPr lang="zh-CN" altLang="en-US" smtClean="0"/>
              <a:t>第二级</a:t>
            </a:r>
          </a:p>
          <a:p xmlns:a="http://schemas.openxmlformats.org/drawingml/2006/main">
            <a:pPr lvl="2"/>
            <a:r>
              <a:rPr lang="zh-CN" altLang="en-US" smtClean="0"/>
              <a:t>第三级</a:t>
            </a:r>
          </a:p>
          <a:p xmlns:a="http://schemas.openxmlformats.org/drawingml/2006/main">
            <a:pPr lvl="3"/>
            <a:r>
              <a:rPr lang="zh-CN" altLang="en-US" smtClean="0"/>
              <a:t>第四级</a:t>
            </a:r>
          </a:p>
          <a:p xmlns:a="http://schemas.openxmlformats.org/drawingml/2006/main"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xmlns:a="http://schemas.openxmlformats.org/drawingml/2006/main" noGrp="1"/>
          </p:cNvSpPr>
          <p:nvPr>
            <p:ph type="dt" sz="half" idx="10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xmlns:a="http://schemas.openxmlformats.org/drawingml/2006/main" noGrp="1"/>
          </p:cNvSpPr>
          <p:nvPr>
            <p:ph type="ftr" sz="quarter" idx="1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zh-CN" altLang="en-US"/>
          </a:p>
        </p:txBody>
      </p:sp>
      <p:sp>
        <p:nvSpPr>
          <p:cNvPr id="6" name="文本框"/>
          <p:cNvSpPr>
            <a:spLocks xmlns:a="http://schemas.openxmlformats.org/drawingml/2006/main" noGrp="1"/>
          </p:cNvSpPr>
          <p:nvPr>
            <p:ph type="sldNum" sz="quarter" idx="12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1518005"/>
      </p:ext>
    </p:extLst>
  </p:cSld>
  <p:clrMapOvr>
    <a:masterClrMapping xmlns:a="http://schemas.openxmlformats.org/drawingml/2006/main"/>
  </p:clrMapOvr>
</p:sldLayout>
</file>

<file path=ppt/slideLayouts/slideLayout3.xml><?xml version="1.0" encoding="utf-8"?>
<p:sldLayout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xmlns:a="http://schemas.openxmlformats.org/drawingml/2006/main" noGrp="1"/>
          </p:cNvSpPr>
          <p:nvPr>
            <p:ph type="title"/>
          </p:nvPr>
        </p:nvSpPr>
        <p:spPr>
          <a:xfrm xmlns:a="http://schemas.openxmlformats.org/drawingml/2006/main">
            <a:off x="722313" y="4406900"/>
            <a:ext cx="7772400" cy="1362075"/>
          </a:xfrm>
        </p:spPr>
        <p:txBody>
          <a:bodyPr xmlns:a="http://schemas.openxmlformats.org/drawingml/2006/main" anchor="t"/>
          <a:lstStyle xmlns:a="http://schemas.openxmlformats.org/drawingml/2006/main">
            <a:lvl1pPr algn="l">
              <a:defRPr sz="4000" b="1" cap="all"/>
            </a:lvl1pPr>
          </a:lstStyle>
          <a:p xmlns:a="http://schemas.openxmlformats.org/drawingml/2006/main"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xmlns:a="http://schemas.openxmlformats.org/drawingml/2006/main" noGrp="1"/>
          </p:cNvSpPr>
          <p:nvPr>
            <p:ph type="body" idx="1"/>
          </p:nvPr>
        </p:nvSpPr>
        <p:spPr>
          <a:xfrm xmlns:a="http://schemas.openxmlformats.org/drawingml/2006/main">
            <a:off x="722313" y="2906713"/>
            <a:ext cx="7772400" cy="1500187"/>
          </a:xfrm>
        </p:spPr>
        <p:txBody>
          <a:bodyPr xmlns:a="http://schemas.openxmlformats.org/drawingml/2006/main" anchor="b"/>
          <a:lstStyle xmlns:a="http://schemas.openxmlformats.org/drawingml/2006/main"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 xmlns:a="http://schemas.openxmlformats.org/drawingml/2006/main"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框"/>
          <p:cNvSpPr>
            <a:spLocks xmlns:a="http://schemas.openxmlformats.org/drawingml/2006/main" noGrp="1"/>
          </p:cNvSpPr>
          <p:nvPr>
            <p:ph type="dt" sz="half" idx="10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xmlns:a="http://schemas.openxmlformats.org/drawingml/2006/main" noGrp="1"/>
          </p:cNvSpPr>
          <p:nvPr>
            <p:ph type="ftr" sz="quarter" idx="1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zh-CN" altLang="en-US"/>
          </a:p>
        </p:txBody>
      </p:sp>
      <p:sp>
        <p:nvSpPr>
          <p:cNvPr id="6" name="文本框"/>
          <p:cNvSpPr>
            <a:spLocks xmlns:a="http://schemas.openxmlformats.org/drawingml/2006/main" noGrp="1"/>
          </p:cNvSpPr>
          <p:nvPr>
            <p:ph type="sldNum" sz="quarter" idx="12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7166940"/>
      </p:ext>
    </p:extLst>
  </p:cSld>
  <p:clrMapOvr>
    <a:masterClrMapping xmlns:a="http://schemas.openxmlformats.org/drawingml/2006/main"/>
  </p:clrMapOvr>
</p:sldLayout>
</file>

<file path=ppt/slideLayouts/slideLayout4.xml><?xml version="1.0" encoding="utf-8"?>
<p:sldLayout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xmlns:a="http://schemas.openxmlformats.org/drawingml/2006/main" noGrp="1"/>
          </p:cNvSpPr>
          <p:nvPr>
            <p:ph sz="half" idx="1"/>
          </p:nvPr>
        </p:nvSpPr>
        <p:spPr>
          <a:xfrm xmlns:a="http://schemas.openxmlformats.org/drawingml/2006/main">
            <a:off x="457200" y="1600200"/>
            <a:ext cx="4038600" cy="4525963"/>
          </a:xfrm>
        </p:spPr>
        <p:txBody>
          <a:bodyPr xmlns:a="http://schemas.openxmlformats.org/drawingml/2006/main"/>
          <a:lstStyle xmlns:a="http://schemas.openxmlformats.org/drawingml/2006/main"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 xmlns:a="http://schemas.openxmlformats.org/drawingml/2006/main">
            <a:pPr lvl="0"/>
            <a:r>
              <a:rPr lang="zh-CN" altLang="en-US" smtClean="0"/>
              <a:t>单击此处编辑母版文本样式</a:t>
            </a:r>
          </a:p>
          <a:p xmlns:a="http://schemas.openxmlformats.org/drawingml/2006/main">
            <a:pPr lvl="1"/>
            <a:r>
              <a:rPr lang="zh-CN" altLang="en-US" smtClean="0"/>
              <a:t>第二级</a:t>
            </a:r>
          </a:p>
          <a:p xmlns:a="http://schemas.openxmlformats.org/drawingml/2006/main">
            <a:pPr lvl="2"/>
            <a:r>
              <a:rPr lang="zh-CN" altLang="en-US" smtClean="0"/>
              <a:t>第三级</a:t>
            </a:r>
          </a:p>
          <a:p xmlns:a="http://schemas.openxmlformats.org/drawingml/2006/main">
            <a:pPr lvl="3"/>
            <a:r>
              <a:rPr lang="zh-CN" altLang="en-US" smtClean="0"/>
              <a:t>第四级</a:t>
            </a:r>
          </a:p>
          <a:p xmlns:a="http://schemas.openxmlformats.org/drawingml/2006/main"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xmlns:a="http://schemas.openxmlformats.org/drawingml/2006/main" noGrp="1"/>
          </p:cNvSpPr>
          <p:nvPr>
            <p:ph sz="half" idx="2"/>
          </p:nvPr>
        </p:nvSpPr>
        <p:spPr>
          <a:xfrm xmlns:a="http://schemas.openxmlformats.org/drawingml/2006/main">
            <a:off x="4648200" y="1600200"/>
            <a:ext cx="4038600" cy="4525963"/>
          </a:xfrm>
        </p:spPr>
        <p:txBody>
          <a:bodyPr xmlns:a="http://schemas.openxmlformats.org/drawingml/2006/main"/>
          <a:lstStyle xmlns:a="http://schemas.openxmlformats.org/drawingml/2006/main"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 xmlns:a="http://schemas.openxmlformats.org/drawingml/2006/main">
            <a:pPr lvl="0"/>
            <a:r>
              <a:rPr lang="zh-CN" altLang="en-US" smtClean="0"/>
              <a:t>单击此处编辑母版文本样式</a:t>
            </a:r>
          </a:p>
          <a:p xmlns:a="http://schemas.openxmlformats.org/drawingml/2006/main">
            <a:pPr lvl="1"/>
            <a:r>
              <a:rPr lang="zh-CN" altLang="en-US" smtClean="0"/>
              <a:t>第二级</a:t>
            </a:r>
          </a:p>
          <a:p xmlns:a="http://schemas.openxmlformats.org/drawingml/2006/main">
            <a:pPr lvl="2"/>
            <a:r>
              <a:rPr lang="zh-CN" altLang="en-US" smtClean="0"/>
              <a:t>第三级</a:t>
            </a:r>
          </a:p>
          <a:p xmlns:a="http://schemas.openxmlformats.org/drawingml/2006/main">
            <a:pPr lvl="3"/>
            <a:r>
              <a:rPr lang="zh-CN" altLang="en-US" smtClean="0"/>
              <a:t>第四级</a:t>
            </a:r>
          </a:p>
          <a:p xmlns:a="http://schemas.openxmlformats.org/drawingml/2006/main"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xmlns:a="http://schemas.openxmlformats.org/drawingml/2006/main" noGrp="1"/>
          </p:cNvSpPr>
          <p:nvPr>
            <p:ph type="dt" sz="half" idx="10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xmlns:a="http://schemas.openxmlformats.org/drawingml/2006/main" noGrp="1"/>
          </p:cNvSpPr>
          <p:nvPr>
            <p:ph type="ftr" sz="quarter" idx="1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zh-CN" altLang="en-US"/>
          </a:p>
        </p:txBody>
      </p:sp>
      <p:sp>
        <p:nvSpPr>
          <p:cNvPr id="7" name="文本框"/>
          <p:cNvSpPr>
            <a:spLocks xmlns:a="http://schemas.openxmlformats.org/drawingml/2006/main" noGrp="1"/>
          </p:cNvSpPr>
          <p:nvPr>
            <p:ph type="sldNum" sz="quarter" idx="12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591547"/>
      </p:ext>
    </p:extLst>
  </p:cSld>
  <p:clrMapOvr>
    <a:masterClrMapping xmlns:a="http://schemas.openxmlformats.org/drawingml/2006/main"/>
  </p:clrMapOvr>
</p:sldLayout>
</file>

<file path=ppt/slideLayouts/slideLayout5.xml><?xml version="1.0" encoding="utf-8"?>
<p:sldLayout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>
            <a:lvl1pPr>
              <a:defRPr/>
            </a:lvl1pPr>
          </a:lstStyle>
          <a:p xmlns:a="http://schemas.openxmlformats.org/drawingml/2006/main"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xmlns:a="http://schemas.openxmlformats.org/drawingml/2006/main" noGrp="1"/>
          </p:cNvSpPr>
          <p:nvPr>
            <p:ph type="body" idx="1"/>
          </p:nvPr>
        </p:nvSpPr>
        <p:spPr>
          <a:xfrm xmlns:a="http://schemas.openxmlformats.org/drawingml/2006/main">
            <a:off x="457200" y="1535113"/>
            <a:ext cx="4040188" cy="639762"/>
          </a:xfrm>
        </p:spPr>
        <p:txBody>
          <a:bodyPr xmlns:a="http://schemas.openxmlformats.org/drawingml/2006/main" anchor="b"/>
          <a:lstStyle xmlns:a="http://schemas.openxmlformats.org/drawingml/2006/main"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 xmlns:a="http://schemas.openxmlformats.org/drawingml/2006/main"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框"/>
          <p:cNvSpPr>
            <a:spLocks xmlns:a="http://schemas.openxmlformats.org/drawingml/2006/main" noGrp="1"/>
          </p:cNvSpPr>
          <p:nvPr>
            <p:ph sz="half" idx="2"/>
          </p:nvPr>
        </p:nvSpPr>
        <p:spPr>
          <a:xfrm xmlns:a="http://schemas.openxmlformats.org/drawingml/2006/main">
            <a:off x="457200" y="2174875"/>
            <a:ext cx="4040188" cy="3951288"/>
          </a:xfrm>
        </p:spPr>
        <p:txBody>
          <a:bodyPr xmlns:a="http://schemas.openxmlformats.org/drawingml/2006/main"/>
          <a:lstStyle xmlns:a="http://schemas.openxmlformats.org/drawingml/2006/main"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 xmlns:a="http://schemas.openxmlformats.org/drawingml/2006/main">
            <a:pPr lvl="0"/>
            <a:r>
              <a:rPr lang="zh-CN" altLang="en-US" smtClean="0"/>
              <a:t>单击此处编辑母版文本样式</a:t>
            </a:r>
          </a:p>
          <a:p xmlns:a="http://schemas.openxmlformats.org/drawingml/2006/main">
            <a:pPr lvl="1"/>
            <a:r>
              <a:rPr lang="zh-CN" altLang="en-US" smtClean="0"/>
              <a:t>第二级</a:t>
            </a:r>
          </a:p>
          <a:p xmlns:a="http://schemas.openxmlformats.org/drawingml/2006/main">
            <a:pPr lvl="2"/>
            <a:r>
              <a:rPr lang="zh-CN" altLang="en-US" smtClean="0"/>
              <a:t>第三级</a:t>
            </a:r>
          </a:p>
          <a:p xmlns:a="http://schemas.openxmlformats.org/drawingml/2006/main">
            <a:pPr lvl="3"/>
            <a:r>
              <a:rPr lang="zh-CN" altLang="en-US" smtClean="0"/>
              <a:t>第四级</a:t>
            </a:r>
          </a:p>
          <a:p xmlns:a="http://schemas.openxmlformats.org/drawingml/2006/main"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xmlns:a="http://schemas.openxmlformats.org/drawingml/2006/main" noGrp="1"/>
          </p:cNvSpPr>
          <p:nvPr>
            <p:ph type="body" sz="quarter" idx="3"/>
          </p:nvPr>
        </p:nvSpPr>
        <p:spPr>
          <a:xfrm xmlns:a="http://schemas.openxmlformats.org/drawingml/2006/main">
            <a:off x="4645025" y="1535113"/>
            <a:ext cx="4041775" cy="639762"/>
          </a:xfrm>
        </p:spPr>
        <p:txBody>
          <a:bodyPr xmlns:a="http://schemas.openxmlformats.org/drawingml/2006/main" anchor="b"/>
          <a:lstStyle xmlns:a="http://schemas.openxmlformats.org/drawingml/2006/main"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 xmlns:a="http://schemas.openxmlformats.org/drawingml/2006/main"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文本框"/>
          <p:cNvSpPr>
            <a:spLocks xmlns:a="http://schemas.openxmlformats.org/drawingml/2006/main" noGrp="1"/>
          </p:cNvSpPr>
          <p:nvPr>
            <p:ph sz="quarter" idx="4"/>
          </p:nvPr>
        </p:nvSpPr>
        <p:spPr>
          <a:xfrm xmlns:a="http://schemas.openxmlformats.org/drawingml/2006/main">
            <a:off x="4645025" y="2174875"/>
            <a:ext cx="4041775" cy="3951288"/>
          </a:xfrm>
        </p:spPr>
        <p:txBody>
          <a:bodyPr xmlns:a="http://schemas.openxmlformats.org/drawingml/2006/main"/>
          <a:lstStyle xmlns:a="http://schemas.openxmlformats.org/drawingml/2006/main"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 xmlns:a="http://schemas.openxmlformats.org/drawingml/2006/main">
            <a:pPr lvl="0"/>
            <a:r>
              <a:rPr lang="zh-CN" altLang="en-US" smtClean="0"/>
              <a:t>单击此处编辑母版文本样式</a:t>
            </a:r>
          </a:p>
          <a:p xmlns:a="http://schemas.openxmlformats.org/drawingml/2006/main">
            <a:pPr lvl="1"/>
            <a:r>
              <a:rPr lang="zh-CN" altLang="en-US" smtClean="0"/>
              <a:t>第二级</a:t>
            </a:r>
          </a:p>
          <a:p xmlns:a="http://schemas.openxmlformats.org/drawingml/2006/main">
            <a:pPr lvl="2"/>
            <a:r>
              <a:rPr lang="zh-CN" altLang="en-US" smtClean="0"/>
              <a:t>第三级</a:t>
            </a:r>
          </a:p>
          <a:p xmlns:a="http://schemas.openxmlformats.org/drawingml/2006/main">
            <a:pPr lvl="3"/>
            <a:r>
              <a:rPr lang="zh-CN" altLang="en-US" smtClean="0"/>
              <a:t>第四级</a:t>
            </a:r>
          </a:p>
          <a:p xmlns:a="http://schemas.openxmlformats.org/drawingml/2006/main"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文本框"/>
          <p:cNvSpPr>
            <a:spLocks xmlns:a="http://schemas.openxmlformats.org/drawingml/2006/main" noGrp="1"/>
          </p:cNvSpPr>
          <p:nvPr>
            <p:ph type="dt" sz="half" idx="10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文本框"/>
          <p:cNvSpPr>
            <a:spLocks xmlns:a="http://schemas.openxmlformats.org/drawingml/2006/main" noGrp="1"/>
          </p:cNvSpPr>
          <p:nvPr>
            <p:ph type="ftr" sz="quarter" idx="1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zh-CN" altLang="en-US"/>
          </a:p>
        </p:txBody>
      </p:sp>
      <p:sp>
        <p:nvSpPr>
          <p:cNvPr id="9" name="文本框"/>
          <p:cNvSpPr>
            <a:spLocks xmlns:a="http://schemas.openxmlformats.org/drawingml/2006/main" noGrp="1"/>
          </p:cNvSpPr>
          <p:nvPr>
            <p:ph type="sldNum" sz="quarter" idx="12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1903673"/>
      </p:ext>
    </p:extLst>
  </p:cSld>
  <p:clrMapOvr>
    <a:masterClrMapping xmlns:a="http://schemas.openxmlformats.org/drawingml/2006/main"/>
  </p:clrMapOvr>
</p:sldLayout>
</file>

<file path=ppt/slideLayouts/slideLayout6.xml><?xml version="1.0" encoding="utf-8"?>
<p:sldLayout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xmlns:a="http://schemas.openxmlformats.org/drawingml/2006/main" noGrp="1"/>
          </p:cNvSpPr>
          <p:nvPr>
            <p:ph type="dt" sz="half" idx="10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文本框"/>
          <p:cNvSpPr>
            <a:spLocks xmlns:a="http://schemas.openxmlformats.org/drawingml/2006/main" noGrp="1"/>
          </p:cNvSpPr>
          <p:nvPr>
            <p:ph type="ftr" sz="quarter" idx="1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zh-CN" altLang="en-US"/>
          </a:p>
        </p:txBody>
      </p:sp>
      <p:sp>
        <p:nvSpPr>
          <p:cNvPr id="5" name="文本框"/>
          <p:cNvSpPr>
            <a:spLocks xmlns:a="http://schemas.openxmlformats.org/drawingml/2006/main" noGrp="1"/>
          </p:cNvSpPr>
          <p:nvPr>
            <p:ph type="sldNum" sz="quarter" idx="12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9829445"/>
      </p:ext>
    </p:extLst>
  </p:cSld>
  <p:clrMapOvr>
    <a:masterClrMapping xmlns:a="http://schemas.openxmlformats.org/drawingml/2006/main"/>
  </p:clrMapOvr>
</p:sldLayout>
</file>

<file path=ppt/slideLayouts/slideLayout7.xml><?xml version="1.0" encoding="utf-8"?>
<p:sldLayout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xmlns:a="http://schemas.openxmlformats.org/drawingml/2006/main" noGrp="1"/>
          </p:cNvSpPr>
          <p:nvPr>
            <p:ph type="dt" sz="half" idx="10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文本框"/>
          <p:cNvSpPr>
            <a:spLocks xmlns:a="http://schemas.openxmlformats.org/drawingml/2006/main" noGrp="1"/>
          </p:cNvSpPr>
          <p:nvPr>
            <p:ph type="ftr" sz="quarter" idx="1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zh-CN" altLang="en-US"/>
          </a:p>
        </p:txBody>
      </p:sp>
      <p:sp>
        <p:nvSpPr>
          <p:cNvPr id="4" name="文本框"/>
          <p:cNvSpPr>
            <a:spLocks xmlns:a="http://schemas.openxmlformats.org/drawingml/2006/main" noGrp="1"/>
          </p:cNvSpPr>
          <p:nvPr>
            <p:ph type="sldNum" sz="quarter" idx="12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0979162"/>
      </p:ext>
    </p:extLst>
  </p:cSld>
  <p:clrMapOvr>
    <a:masterClrMapping xmlns:a="http://schemas.openxmlformats.org/drawingml/2006/main"/>
  </p:clrMapOvr>
</p:sldLayout>
</file>

<file path=ppt/slideLayouts/slideLayout8.xml><?xml version="1.0" encoding="utf-8"?>
<p:sldLayout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xmlns:a="http://schemas.openxmlformats.org/drawingml/2006/main" noGrp="1"/>
          </p:cNvSpPr>
          <p:nvPr>
            <p:ph type="title"/>
          </p:nvPr>
        </p:nvSpPr>
        <p:spPr>
          <a:xfrm xmlns:a="http://schemas.openxmlformats.org/drawingml/2006/main">
            <a:off x="457200" y="273050"/>
            <a:ext cx="3008313" cy="1162050"/>
          </a:xfrm>
        </p:spPr>
        <p:txBody>
          <a:bodyPr xmlns:a="http://schemas.openxmlformats.org/drawingml/2006/main" anchor="b"/>
          <a:lstStyle xmlns:a="http://schemas.openxmlformats.org/drawingml/2006/main">
            <a:lvl1pPr algn="l">
              <a:defRPr sz="2000" b="1"/>
            </a:lvl1pPr>
          </a:lstStyle>
          <a:p xmlns:a="http://schemas.openxmlformats.org/drawingml/2006/main"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xmlns:a="http://schemas.openxmlformats.org/drawingml/2006/main" noGrp="1"/>
          </p:cNvSpPr>
          <p:nvPr>
            <p:ph idx="1"/>
          </p:nvPr>
        </p:nvSpPr>
        <p:spPr>
          <a:xfrm xmlns:a="http://schemas.openxmlformats.org/drawingml/2006/main">
            <a:off x="3575050" y="273050"/>
            <a:ext cx="5111750" cy="5853113"/>
          </a:xfrm>
        </p:spPr>
        <p:txBody>
          <a:bodyPr xmlns:a="http://schemas.openxmlformats.org/drawingml/2006/main"/>
          <a:lstStyle xmlns:a="http://schemas.openxmlformats.org/drawingml/2006/main"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 xmlns:a="http://schemas.openxmlformats.org/drawingml/2006/main">
            <a:pPr lvl="0"/>
            <a:r>
              <a:rPr lang="zh-CN" altLang="en-US" smtClean="0"/>
              <a:t>单击此处编辑母版文本样式</a:t>
            </a:r>
          </a:p>
          <a:p xmlns:a="http://schemas.openxmlformats.org/drawingml/2006/main">
            <a:pPr lvl="1"/>
            <a:r>
              <a:rPr lang="zh-CN" altLang="en-US" smtClean="0"/>
              <a:t>第二级</a:t>
            </a:r>
          </a:p>
          <a:p xmlns:a="http://schemas.openxmlformats.org/drawingml/2006/main">
            <a:pPr lvl="2"/>
            <a:r>
              <a:rPr lang="zh-CN" altLang="en-US" smtClean="0"/>
              <a:t>第三级</a:t>
            </a:r>
          </a:p>
          <a:p xmlns:a="http://schemas.openxmlformats.org/drawingml/2006/main">
            <a:pPr lvl="3"/>
            <a:r>
              <a:rPr lang="zh-CN" altLang="en-US" smtClean="0"/>
              <a:t>第四级</a:t>
            </a:r>
          </a:p>
          <a:p xmlns:a="http://schemas.openxmlformats.org/drawingml/2006/main"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xmlns:a="http://schemas.openxmlformats.org/drawingml/2006/main" noGrp="1"/>
          </p:cNvSpPr>
          <p:nvPr>
            <p:ph type="body" sz="half" idx="2"/>
          </p:nvPr>
        </p:nvSpPr>
        <p:spPr>
          <a:xfrm xmlns:a="http://schemas.openxmlformats.org/drawingml/2006/main">
            <a:off x="457200" y="1435100"/>
            <a:ext cx="3008313" cy="4691063"/>
          </a:xfrm>
        </p:spPr>
        <p:txBody>
          <a:bodyPr xmlns:a="http://schemas.openxmlformats.org/drawingml/2006/main"/>
          <a:lstStyle xmlns:a="http://schemas.openxmlformats.org/drawingml/2006/main"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 xmlns:a="http://schemas.openxmlformats.org/drawingml/2006/main"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框"/>
          <p:cNvSpPr>
            <a:spLocks xmlns:a="http://schemas.openxmlformats.org/drawingml/2006/main" noGrp="1"/>
          </p:cNvSpPr>
          <p:nvPr>
            <p:ph type="dt" sz="half" idx="10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xmlns:a="http://schemas.openxmlformats.org/drawingml/2006/main" noGrp="1"/>
          </p:cNvSpPr>
          <p:nvPr>
            <p:ph type="ftr" sz="quarter" idx="1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zh-CN" altLang="en-US"/>
          </a:p>
        </p:txBody>
      </p:sp>
      <p:sp>
        <p:nvSpPr>
          <p:cNvPr id="7" name="文本框"/>
          <p:cNvSpPr>
            <a:spLocks xmlns:a="http://schemas.openxmlformats.org/drawingml/2006/main" noGrp="1"/>
          </p:cNvSpPr>
          <p:nvPr>
            <p:ph type="sldNum" sz="quarter" idx="12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829191"/>
      </p:ext>
    </p:extLst>
  </p:cSld>
  <p:clrMapOvr>
    <a:masterClrMapping xmlns:a="http://schemas.openxmlformats.org/drawingml/2006/main"/>
  </p:clrMapOvr>
</p:sldLayout>
</file>

<file path=ppt/slideLayouts/slideLayout9.xml><?xml version="1.0" encoding="utf-8"?>
<p:sldLayout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xmlns:a="http://schemas.openxmlformats.org/drawingml/2006/main" noGrp="1"/>
          </p:cNvSpPr>
          <p:nvPr>
            <p:ph type="title"/>
          </p:nvPr>
        </p:nvSpPr>
        <p:spPr>
          <a:xfrm xmlns:a="http://schemas.openxmlformats.org/drawingml/2006/main">
            <a:off x="1792288" y="4800600"/>
            <a:ext cx="5486400" cy="566738"/>
          </a:xfrm>
        </p:spPr>
        <p:txBody>
          <a:bodyPr xmlns:a="http://schemas.openxmlformats.org/drawingml/2006/main" anchor="b"/>
          <a:lstStyle xmlns:a="http://schemas.openxmlformats.org/drawingml/2006/main">
            <a:lvl1pPr algn="l">
              <a:defRPr sz="2000" b="1"/>
            </a:lvl1pPr>
          </a:lstStyle>
          <a:p xmlns:a="http://schemas.openxmlformats.org/drawingml/2006/main"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xmlns:a="http://schemas.openxmlformats.org/drawingml/2006/main" noGrp="1"/>
          </p:cNvSpPr>
          <p:nvPr>
            <p:ph type="pic" idx="1"/>
          </p:nvPr>
        </p:nvSpPr>
        <p:spPr>
          <a:xfrm xmlns:a="http://schemas.openxmlformats.org/drawingml/2006/main">
            <a:off x="1792288" y="612775"/>
            <a:ext cx="5486400" cy="4114800"/>
          </a:xfrm>
        </p:spPr>
        <p:txBody>
          <a:bodyPr xmlns:a="http://schemas.openxmlformats.org/drawingml/2006/main"/>
          <a:lstStyle xmlns:a="http://schemas.openxmlformats.org/drawingml/2006/main"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 xmlns:a="http://schemas.openxmlformats.org/drawingml/2006/main">
            <a:endParaRPr lang="zh-CN" altLang="en-US"/>
          </a:p>
        </p:txBody>
      </p:sp>
      <p:sp>
        <p:nvSpPr>
          <p:cNvPr id="4" name="文本框"/>
          <p:cNvSpPr>
            <a:spLocks xmlns:a="http://schemas.openxmlformats.org/drawingml/2006/main" noGrp="1"/>
          </p:cNvSpPr>
          <p:nvPr>
            <p:ph type="body" sz="half" idx="2"/>
          </p:nvPr>
        </p:nvSpPr>
        <p:spPr>
          <a:xfrm xmlns:a="http://schemas.openxmlformats.org/drawingml/2006/main">
            <a:off x="1792288" y="5367338"/>
            <a:ext cx="5486400" cy="804862"/>
          </a:xfrm>
        </p:spPr>
        <p:txBody>
          <a:bodyPr xmlns:a="http://schemas.openxmlformats.org/drawingml/2006/main"/>
          <a:lstStyle xmlns:a="http://schemas.openxmlformats.org/drawingml/2006/main"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 xmlns:a="http://schemas.openxmlformats.org/drawingml/2006/main"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框"/>
          <p:cNvSpPr>
            <a:spLocks xmlns:a="http://schemas.openxmlformats.org/drawingml/2006/main" noGrp="1"/>
          </p:cNvSpPr>
          <p:nvPr>
            <p:ph type="dt" sz="half" idx="10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xmlns:a="http://schemas.openxmlformats.org/drawingml/2006/main" noGrp="1"/>
          </p:cNvSpPr>
          <p:nvPr>
            <p:ph type="ftr" sz="quarter" idx="1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zh-CN" altLang="en-US"/>
          </a:p>
        </p:txBody>
      </p:sp>
      <p:sp>
        <p:nvSpPr>
          <p:cNvPr id="7" name="文本框"/>
          <p:cNvSpPr>
            <a:spLocks xmlns:a="http://schemas.openxmlformats.org/drawingml/2006/main" noGrp="1"/>
          </p:cNvSpPr>
          <p:nvPr>
            <p:ph type="sldNum" sz="quarter" idx="12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9999795"/>
      </p:ext>
    </p:extLst>
  </p:cSld>
  <p:clrMapOvr>
    <a:masterClrMapping xmlns:a="http://schemas.openxmlformats.org/drawingml/2006/main"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 rot="0">
            <a:off x="640486" y="651127"/>
            <a:ext cx="4612004" cy="57403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0" rIns="0" bIns="0" anchor="t" anchorCtr="0">
            <a:prstTxWarp prst="textNoShape"/>
            <a:spAutoFit/>
          </a:bodyPr>
          <a:lstStyle/>
          <a:p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 rot="0">
            <a:off x="6322567" y="1410689"/>
            <a:ext cx="5417184" cy="1854834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0" rIns="0" bIns="0" anchor="t" anchorCtr="0">
            <a:prstTxWarp prst="textNoShape"/>
            <a:spAutoFit/>
          </a:bodyPr>
          <a:lstStyle/>
          <a:p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ftr" idx="5"/>
          </p:nvPr>
        </p:nvSpPr>
        <p:spPr>
          <a:xfrm rot="0">
            <a:off x="4145279" y="6377940"/>
            <a:ext cx="3901440" cy="34290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0" rIns="0" bIns="0" anchor="t" anchorCtr="0">
            <a:prstTxWarp prst="textNoShape"/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dt" idx="6"/>
          </p:nvPr>
        </p:nvSpPr>
        <p:spPr>
          <a:xfrm rot="0">
            <a:off x="609600" y="6377940"/>
            <a:ext cx="2804160" cy="34290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0" rIns="0" bIns="0" anchor="t" anchorCtr="0">
            <a:prstTxWarp prst="textNoShape"/>
            <a:spAutoFit/>
          </a:bodyPr>
          <a:lstStyle/>
          <a:p>
            <a:pPr algn="l"/>
            <a:fld id="{CAD2D6BD-DE1B-4B5F-8B41-2702339687B9}" type="datetime1">
              <a:rPr lang="en-US" altLang="zh-CN">
                <a:solidFill>
                  <a:srgbClr val="898989"/>
                </a:solidFill>
              </a:rPr>
              <a:t>1/6/2026</a:t>
            </a:fld>
            <a:endParaRPr lang="zh-CN" altLang="en-US">
              <a:solidFill>
                <a:srgbClr val="898989"/>
              </a:solidFill>
            </a:endParaRPr>
          </a:p>
        </p:txBody>
      </p:sp>
      <p:sp>
        <p:nvSpPr>
          <p:cNvPr id="6" name="文本框"/>
          <p:cNvSpPr>
            <a:spLocks noGrp="1"/>
          </p:cNvSpPr>
          <p:nvPr>
            <p:ph type="sldNum" idx="7"/>
          </p:nvPr>
        </p:nvSpPr>
        <p:spPr>
          <a:xfrm rot="0">
            <a:off x="8778240" y="6377940"/>
            <a:ext cx="2804160" cy="34290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0" rIns="0" bIns="0" anchor="t" anchorCtr="0">
            <a:prstTxWarp prst="textNoShape"/>
            <a:spAutoFit/>
          </a:bodyPr>
          <a:lstStyle/>
          <a:p>
            <a:pPr algn="r"/>
            <a:fld id="{CAD2D6BD-DE1B-4B5F-8B41-2702339687B9}" type="slidenum">
              <a:rPr lang="en-US" altLang="zh-CN" sz="2400" b="0" i="0" u="none" strike="noStrike" kern="0" cap="none" spc="0" baseline="0">
                <a:solidFill>
                  <a:srgbClr val="898989"/>
                </a:solidFill>
                <a:latin typeface="Droid Sans"/>
                <a:ea typeface="Droid Sans"/>
                <a:cs typeface="Lucida Sans"/>
              </a:rPr>
              <a:t>&lt;#&gt;</a:t>
            </a:fld>
            <a:endParaRPr lang="zh-CN" alt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84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lvl1pPr defTabSz="914400" fontAlgn="auto" hangingPunct="1">
        <a:buNone/>
        <a:defRPr sz="1800">
          <a:latin typeface="Calibri" pitchFamily="0" charset="0"/>
          <a:ea typeface="宋体" pitchFamily="0" charset="0"/>
          <a:cs typeface="Calibri" pitchFamily="0" charset="0"/>
        </a:defRPr>
      </a:lvl1pPr>
    </p:titleStyle>
    <p:bodyStyle>
      <a:lvl1pPr marL="0" indent="0" defTabSz="914400" fontAlgn="auto" hangingPunct="1">
        <a:buNone/>
        <a:defRPr sz="1800">
          <a:latin typeface="Calibri" pitchFamily="0" charset="0"/>
          <a:ea typeface="宋体" pitchFamily="0" charset="0"/>
          <a:cs typeface="Calibri" pitchFamily="0" charset="0"/>
        </a:defRPr>
      </a:lvl1pPr>
      <a:lvl2pPr marL="457200" indent="0" defTabSz="914400" fontAlgn="auto" hangingPunct="1">
        <a:buNone/>
        <a:defRPr sz="1800">
          <a:latin typeface="Calibri" pitchFamily="0" charset="0"/>
          <a:ea typeface="宋体" pitchFamily="0" charset="0"/>
          <a:cs typeface="Calibri" pitchFamily="0" charset="0"/>
        </a:defRPr>
      </a:lvl2pPr>
      <a:lvl3pPr marL="914400" indent="0" defTabSz="914400" fontAlgn="auto" hangingPunct="1">
        <a:buNone/>
        <a:defRPr sz="1800">
          <a:latin typeface="Calibri" pitchFamily="0" charset="0"/>
          <a:ea typeface="宋体" pitchFamily="0" charset="0"/>
          <a:cs typeface="Calibri" pitchFamily="0" charset="0"/>
        </a:defRPr>
      </a:lvl3pPr>
      <a:lvl4pPr marL="1371600" indent="0" defTabSz="914400" fontAlgn="auto" hangingPunct="1">
        <a:buNone/>
        <a:defRPr sz="1800">
          <a:latin typeface="Calibri" pitchFamily="0" charset="0"/>
          <a:ea typeface="宋体" pitchFamily="0" charset="0"/>
          <a:cs typeface="Calibri" pitchFamily="0" charset="0"/>
        </a:defRPr>
      </a:lvl4pPr>
      <a:lvl5pPr marL="1828800" indent="0" defTabSz="914400" fontAlgn="auto" hangingPunct="1">
        <a:buNone/>
        <a:defRPr sz="1800">
          <a:latin typeface="Calibri" pitchFamily="0" charset="0"/>
          <a:ea typeface="宋体" pitchFamily="0" charset="0"/>
          <a:cs typeface="Calibri" pitchFamily="0" charset="0"/>
        </a:defRPr>
      </a:lvl5pPr>
      <a:lvl6pPr marL="2286000" indent="0" defTabSz="914400" fontAlgn="auto" hangingPunct="1">
        <a:buNone/>
        <a:defRPr sz="1800">
          <a:latin typeface="Calibri" pitchFamily="0" charset="0"/>
          <a:ea typeface="宋体" pitchFamily="0" charset="0"/>
          <a:cs typeface="Calibri" pitchFamily="0" charset="0"/>
        </a:defRPr>
      </a:lvl6pPr>
      <a:lvl7pPr marL="2743200" indent="0" defTabSz="914400" fontAlgn="auto" hangingPunct="1">
        <a:buNone/>
        <a:defRPr sz="1800">
          <a:latin typeface="Calibri" pitchFamily="0" charset="0"/>
          <a:ea typeface="宋体" pitchFamily="0" charset="0"/>
          <a:cs typeface="Calibri" pitchFamily="0" charset="0"/>
        </a:defRPr>
      </a:lvl7pPr>
      <a:lvl8pPr marL="3200400" indent="0" defTabSz="914400" fontAlgn="auto" hangingPunct="1">
        <a:buNone/>
        <a:defRPr sz="1800">
          <a:latin typeface="Calibri" pitchFamily="0" charset="0"/>
          <a:ea typeface="宋体" pitchFamily="0" charset="0"/>
          <a:cs typeface="Calibri" pitchFamily="0" charset="0"/>
        </a:defRPr>
      </a:lvl8pPr>
      <a:lvl9pPr marL="3200400" indent="0" defTabSz="914400" fontAlgn="auto" hangingPunct="1">
        <a:buNone/>
        <a:defRPr sz="1800">
          <a:latin typeface="Calibri" pitchFamily="0" charset="0"/>
          <a:ea typeface="宋体" pitchFamily="0" charset="0"/>
          <a:cs typeface="Calibri" pitchFamily="0" charset="0"/>
        </a:defRPr>
      </a:lvl9pPr>
    </p:body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1.jpg"/><Relationship Id="rId2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22.jpg"/><Relationship Id="rId2" Type="http://schemas.openxmlformats.org/officeDocument/2006/relationships/image" Target="../media/23.jpg"/><Relationship Id="rId3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24.png"/><Relationship Id="rId2" Type="http://schemas.openxmlformats.org/officeDocument/2006/relationships/image" Target="../media/25.jpg"/><Relationship Id="rId3" Type="http://schemas.openxmlformats.org/officeDocument/2006/relationships/image" Target="../media/24.png"/><Relationship Id="rId4" Type="http://schemas.openxmlformats.org/officeDocument/2006/relationships/image" Target="../media/26.jpg"/><Relationship Id="rId5" Type="http://schemas.openxmlformats.org/officeDocument/2006/relationships/image" Target="../media/24.png"/><Relationship Id="rId6" Type="http://schemas.openxmlformats.org/officeDocument/2006/relationships/image" Target="../media/27.jpg"/><Relationship Id="rId7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28.png"/><Relationship Id="rId2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29.jpg"/><Relationship Id="rId2" Type="http://schemas.openxmlformats.org/officeDocument/2006/relationships/image" Target="../media/30.jpg"/><Relationship Id="rId3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31.jpg"/><Relationship Id="rId2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32.jpg"/><Relationship Id="rId2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33.jpg"/><Relationship Id="rId2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34.jpg"/><Relationship Id="rId2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35.jpg"/><Relationship Id="rId2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2.jpg"/><Relationship Id="rId2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36.jpg"/><Relationship Id="rId2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37.jpg"/><Relationship Id="rId2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38.jpg"/><Relationship Id="rId2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39.jpg"/><Relationship Id="rId2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40.jpg"/><Relationship Id="rId2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41.jpg"/><Relationship Id="rId2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image" Target="../media/42.png"/><Relationship Id="rId2" Type="http://schemas.openxmlformats.org/officeDocument/2006/relationships/image" Target="../media/43.jpg"/><Relationship Id="rId3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image" Target="../media/44.jpg"/><Relationship Id="rId2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image" Target="../media/45.jpg"/><Relationship Id="rId2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image" Target="../media/46.jpg"/><Relationship Id="rId2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image" Target="../media/47.jpg"/><Relationship Id="rId2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image" Target="../media/48.png"/><Relationship Id="rId2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image" Target="../media/49.png"/><Relationship Id="rId2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image" Target="../media/50.jpg"/><Relationship Id="rId2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image" Target="../media/51.jpg"/><Relationship Id="rId2" Type="http://schemas.openxmlformats.org/officeDocument/2006/relationships/image" Target="../media/52.png"/><Relationship Id="rId3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image" Target="../media/53.jpg"/><Relationship Id="rId2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image" Target="../media/54.png"/><Relationship Id="rId2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3.png"/><Relationship Id="rId2" Type="http://schemas.openxmlformats.org/officeDocument/2006/relationships/image" Target="../media/4.png"/><Relationship Id="rId3" Type="http://schemas.openxmlformats.org/officeDocument/2006/relationships/image" Target="../media/5.png"/><Relationship Id="rId4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6.png"/><Relationship Id="rId2" Type="http://schemas.openxmlformats.org/officeDocument/2006/relationships/image" Target="../media/7.png"/><Relationship Id="rId3" Type="http://schemas.openxmlformats.org/officeDocument/2006/relationships/image" Target="../media/8.png"/><Relationship Id="rId4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9.png"/><Relationship Id="rId2" Type="http://schemas.openxmlformats.org/officeDocument/2006/relationships/image" Target="../media/10.png"/><Relationship Id="rId3" Type="http://schemas.openxmlformats.org/officeDocument/2006/relationships/image" Target="../media/11.png"/><Relationship Id="rId4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12.png"/><Relationship Id="rId2" Type="http://schemas.openxmlformats.org/officeDocument/2006/relationships/image" Target="../media/13.jpg"/><Relationship Id="rId3" Type="http://schemas.openxmlformats.org/officeDocument/2006/relationships/image" Target="../media/12.png"/><Relationship Id="rId4" Type="http://schemas.openxmlformats.org/officeDocument/2006/relationships/image" Target="../media/14.jpg"/><Relationship Id="rId5" Type="http://schemas.openxmlformats.org/officeDocument/2006/relationships/image" Target="../media/12.png"/><Relationship Id="rId6" Type="http://schemas.openxmlformats.org/officeDocument/2006/relationships/image" Target="../media/15.jpg"/><Relationship Id="rId7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12.png"/><Relationship Id="rId2" Type="http://schemas.openxmlformats.org/officeDocument/2006/relationships/image" Target="../media/16.jpg"/><Relationship Id="rId3" Type="http://schemas.openxmlformats.org/officeDocument/2006/relationships/image" Target="../media/12.png"/><Relationship Id="rId4" Type="http://schemas.openxmlformats.org/officeDocument/2006/relationships/image" Target="../media/17.jpg"/><Relationship Id="rId5" Type="http://schemas.openxmlformats.org/officeDocument/2006/relationships/image" Target="../media/12.png"/><Relationship Id="rId6" Type="http://schemas.openxmlformats.org/officeDocument/2006/relationships/image" Target="../media/18.jpg"/><Relationship Id="rId7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19.png"/><Relationship Id="rId2" Type="http://schemas.openxmlformats.org/officeDocument/2006/relationships/image" Target="../media/20.png"/><Relationship Id="rId3" Type="http://schemas.openxmlformats.org/officeDocument/2006/relationships/image" Target="../media/19.png"/><Relationship Id="rId4" Type="http://schemas.openxmlformats.org/officeDocument/2006/relationships/image" Target="../media/21.png"/><Relationship Id="rId5" Type="http://schemas.openxmlformats.org/officeDocument/2006/relationships/slideLayout" Target="../slideLayouts/slideLayout13.xml"/></Relationships>
</file>

<file path=ppt/slides/slide1.xml><?xml version="1.0" encoding="utf-8"?>
<p:sld xmlns:p="http://schemas.openxmlformats.org/presentationml/2006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"/>
          <p:cNvPicPr>
            <a:picLocks/>
          </p:cNvPicPr>
          <p:nvPr/>
        </p:nvPicPr>
        <p:blipFill>
          <a:blip r:embed="rId1" cstate="print"/>
          <a:stretch>
            <a:fillRect/>
          </a:stretch>
        </p:blipFill>
        <p:spPr>
          <a:xfrm rot="0">
            <a:off x="0" y="0"/>
            <a:ext cx="12192000" cy="6857998"/>
          </a:xfrm>
          <a:prstGeom prst="rect"/>
          <a:noFill/>
          <a:ln w="12700" cmpd="sng" cap="flat">
            <a:noFill/>
            <a:prstDash val="solid"/>
            <a:miter/>
          </a:ln>
        </p:spPr>
      </p:pic>
      <p:sp>
        <p:nvSpPr>
          <p:cNvPr id="12" name="曲线"/>
          <p:cNvSpPr>
            <a:spLocks/>
          </p:cNvSpPr>
          <p:nvPr/>
        </p:nvSpPr>
        <p:spPr>
          <a:xfrm rot="0">
            <a:off x="0" y="0"/>
            <a:ext cx="12192000" cy="6858000"/>
          </a:xfrm>
          <a:custGeom>
            <a:gdLst>
              <a:gd name="T1" fmla="*/ 0 w 21600"/>
              <a:gd name="T2" fmla="*/ 0 h 21600"/>
              <a:gd name="T3" fmla="*/ 21600 w 21600"/>
              <a:gd name="T4" fmla="*/ 21600 h 21600"/>
            </a:gdLst>
            <a:rect l="T1" t="T2" r="T3" b="T4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E0E1A">
              <a:alpha val="50000"/>
            </a:srgbClr>
          </a:solidFill>
          <a:ln cmpd="sng" cap="flat">
            <a:noFill/>
            <a:prstDash val="solid"/>
            <a:miter/>
          </a:ln>
        </p:spPr>
      </p:sp>
      <p:sp>
        <p:nvSpPr>
          <p:cNvPr id="13" name="文本框"/>
          <p:cNvSpPr>
            <a:spLocks noGrp="1"/>
          </p:cNvSpPr>
          <p:nvPr>
            <p:ph type="title"/>
          </p:nvPr>
        </p:nvSpPr>
        <p:spPr>
          <a:xfrm rot="0">
            <a:off x="3050158" y="918729"/>
            <a:ext cx="6398218" cy="273431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5000" b="0" i="0" u="none" strike="noStrike" kern="0" cap="none" spc="-20" baseline="0">
                <a:solidFill>
                  <a:srgbClr val="E29B94"/>
                </a:solidFill>
                <a:latin typeface="Lucida Console" pitchFamily="0" charset="0"/>
                <a:ea typeface="宋体" pitchFamily="0" charset="0"/>
                <a:cs typeface="Lucida Console" pitchFamily="0" charset="0"/>
              </a:rPr>
              <a:t>CELL</a:t>
            </a:r>
            <a:endParaRPr lang="en-US" altLang="zh-CN" sz="15000" b="1" i="0" u="none" strike="noStrike" kern="0" cap="none" spc="0" baseline="0">
              <a:solidFill>
                <a:schemeClr val="tx1"/>
              </a:solidFill>
              <a:latin typeface="Lucida Console" pitchFamily="0" charset="0"/>
              <a:ea typeface="宋体" pitchFamily="0" charset="0"/>
              <a:cs typeface="Lucida Console" pitchFamily="0" charset="0"/>
            </a:endParaRPr>
          </a:p>
          <a:p>
            <a:pPr marL="0" indent="0" algn="ctr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None/>
              <a:tabLst>
                <a:tab pos="906780" algn="l"/>
                <a:tab pos="3661409" algn="l"/>
                <a:tab pos="4657725" algn="l"/>
                <a:tab pos="5283200" algn="l"/>
              </a:tabLst>
            </a:pPr>
            <a:r>
              <a:rPr lang="en-US" altLang="zh-CN" sz="2800" b="0" i="0" u="none" strike="noStrike" kern="0" cap="none" spc="-25" baseline="0">
                <a:solidFill>
                  <a:srgbClr val="FFFFFF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T</a:t>
            </a:r>
            <a:r>
              <a:rPr lang="en-US" altLang="zh-CN" sz="2800" b="0" i="0" u="none" strike="noStrike" kern="0" cap="none" spc="-480" baseline="0">
                <a:solidFill>
                  <a:srgbClr val="FFFFFF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 </a:t>
            </a:r>
            <a:r>
              <a:rPr lang="en-US" altLang="zh-CN" sz="2800" b="0" i="0" u="none" strike="noStrike" kern="0" cap="none" spc="-25" baseline="0">
                <a:solidFill>
                  <a:srgbClr val="FFFFFF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h</a:t>
            </a:r>
            <a:r>
              <a:rPr lang="en-US" altLang="zh-CN" sz="2800" b="0" i="0" u="none" strike="noStrike" kern="0" cap="none" spc="-470" baseline="0">
                <a:solidFill>
                  <a:srgbClr val="FFFFFF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 </a:t>
            </a:r>
            <a:r>
              <a:rPr lang="en-US" altLang="zh-CN" sz="2800" b="0" i="0" u="none" strike="noStrike" kern="0" cap="none" spc="-50" baseline="0">
                <a:solidFill>
                  <a:srgbClr val="FFFFFF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e</a:t>
            </a:r>
            <a:r>
              <a:rPr lang="en-US" altLang="zh-CN" sz="2800" b="0" i="0" u="none" strike="noStrike" kern="0" cap="none" spc="0" baseline="0">
                <a:solidFill>
                  <a:srgbClr val="FFFFFF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	</a:t>
            </a:r>
            <a:r>
              <a:rPr lang="en-US" altLang="zh-CN" sz="2800" b="0" i="0" u="none" strike="noStrike" kern="0" cap="none" spc="-20" baseline="0">
                <a:solidFill>
                  <a:srgbClr val="FFFFFF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F</a:t>
            </a:r>
            <a:r>
              <a:rPr lang="en-US" altLang="zh-CN" sz="2800" b="0" i="0" u="none" strike="noStrike" kern="0" cap="none" spc="-475" baseline="0">
                <a:solidFill>
                  <a:srgbClr val="FFFFFF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 </a:t>
            </a:r>
            <a:r>
              <a:rPr lang="en-US" altLang="zh-CN" sz="2800" b="0" i="0" u="none" strike="noStrike" kern="0" cap="none" spc="-25" baseline="0">
                <a:solidFill>
                  <a:srgbClr val="FFFFFF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u</a:t>
            </a:r>
            <a:r>
              <a:rPr lang="en-US" altLang="zh-CN" sz="2800" b="0" i="0" u="none" strike="noStrike" kern="0" cap="none" spc="-475" baseline="0">
                <a:solidFill>
                  <a:srgbClr val="FFFFFF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 </a:t>
            </a:r>
            <a:r>
              <a:rPr lang="en-US" altLang="zh-CN" sz="2800" b="0" i="0" u="none" strike="noStrike" kern="0" cap="none" spc="-25" baseline="0">
                <a:solidFill>
                  <a:srgbClr val="FFFFFF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n</a:t>
            </a:r>
            <a:r>
              <a:rPr lang="en-US" altLang="zh-CN" sz="2800" b="0" i="0" u="none" strike="noStrike" kern="0" cap="none" spc="-475" baseline="0">
                <a:solidFill>
                  <a:srgbClr val="FFFFFF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 </a:t>
            </a:r>
            <a:r>
              <a:rPr lang="en-US" altLang="zh-CN" sz="2800" b="0" i="0" u="none" strike="noStrike" kern="0" cap="none" spc="-25" baseline="0">
                <a:solidFill>
                  <a:srgbClr val="FFFFFF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d</a:t>
            </a:r>
            <a:r>
              <a:rPr lang="en-US" altLang="zh-CN" sz="2800" b="0" i="0" u="none" strike="noStrike" kern="0" cap="none" spc="-470" baseline="0">
                <a:solidFill>
                  <a:srgbClr val="FFFFFF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 </a:t>
            </a:r>
            <a:r>
              <a:rPr lang="en-US" altLang="zh-CN" sz="2800" b="0" i="0" u="none" strike="noStrike" kern="0" cap="none" spc="-20" baseline="0">
                <a:solidFill>
                  <a:srgbClr val="FFFFFF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a</a:t>
            </a:r>
            <a:r>
              <a:rPr lang="en-US" altLang="zh-CN" sz="2800" b="0" i="0" u="none" strike="noStrike" kern="0" cap="none" spc="-484" baseline="0">
                <a:solidFill>
                  <a:srgbClr val="FFFFFF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 </a:t>
            </a:r>
            <a:r>
              <a:rPr lang="en-US" altLang="zh-CN" sz="2800" b="0" i="0" u="none" strike="noStrike" kern="0" cap="none" spc="-30" baseline="0">
                <a:solidFill>
                  <a:srgbClr val="FFFFFF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m</a:t>
            </a:r>
            <a:r>
              <a:rPr lang="en-US" altLang="zh-CN" sz="2800" b="0" i="0" u="none" strike="noStrike" kern="0" cap="none" spc="-475" baseline="0">
                <a:solidFill>
                  <a:srgbClr val="FFFFFF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 </a:t>
            </a:r>
            <a:r>
              <a:rPr lang="en-US" altLang="zh-CN" sz="2800" b="0" i="0" u="none" strike="noStrike" kern="0" cap="none" spc="-20" baseline="0">
                <a:solidFill>
                  <a:srgbClr val="FFFFFF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e</a:t>
            </a:r>
            <a:r>
              <a:rPr lang="en-US" altLang="zh-CN" sz="2800" b="0" i="0" u="none" strike="noStrike" kern="0" cap="none" spc="-470" baseline="0">
                <a:solidFill>
                  <a:srgbClr val="FFFFFF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 </a:t>
            </a:r>
            <a:r>
              <a:rPr lang="en-US" altLang="zh-CN" sz="2800" b="0" i="0" u="none" strike="noStrike" kern="0" cap="none" spc="-25" baseline="0">
                <a:solidFill>
                  <a:srgbClr val="FFFFFF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n</a:t>
            </a:r>
            <a:r>
              <a:rPr lang="en-US" altLang="zh-CN" sz="2800" b="0" i="0" u="none" strike="noStrike" kern="0" cap="none" spc="-475" baseline="0">
                <a:solidFill>
                  <a:srgbClr val="FFFFFF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 </a:t>
            </a:r>
            <a:r>
              <a:rPr lang="en-US" altLang="zh-CN" sz="2800" b="0" i="0" u="none" strike="noStrike" kern="0" cap="none" spc="-10" baseline="0">
                <a:solidFill>
                  <a:srgbClr val="FFFFFF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t</a:t>
            </a:r>
            <a:r>
              <a:rPr lang="en-US" altLang="zh-CN" sz="2800" b="0" i="0" u="none" strike="noStrike" kern="0" cap="none" spc="-465" baseline="0">
                <a:solidFill>
                  <a:srgbClr val="FFFFFF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 </a:t>
            </a:r>
            <a:r>
              <a:rPr lang="en-US" altLang="zh-CN" sz="2800" b="0" i="0" u="none" strike="noStrike" kern="0" cap="none" spc="-20" baseline="0">
                <a:solidFill>
                  <a:srgbClr val="FFFFFF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a</a:t>
            </a:r>
            <a:r>
              <a:rPr lang="en-US" altLang="zh-CN" sz="2800" b="0" i="0" u="none" strike="noStrike" kern="0" cap="none" spc="-480" baseline="0">
                <a:solidFill>
                  <a:srgbClr val="FFFFFF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 </a:t>
            </a:r>
            <a:r>
              <a:rPr lang="en-US" altLang="zh-CN" sz="2800" b="0" i="0" u="none" strike="noStrike" kern="0" cap="none" spc="-50" baseline="0">
                <a:solidFill>
                  <a:srgbClr val="FFFFFF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l</a:t>
            </a:r>
            <a:r>
              <a:rPr lang="en-US" altLang="zh-CN" sz="2800" b="0" i="0" u="none" strike="noStrike" kern="0" cap="none" spc="0" baseline="0">
                <a:solidFill>
                  <a:srgbClr val="FFFFFF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	</a:t>
            </a:r>
            <a:r>
              <a:rPr lang="en-US" altLang="zh-CN" sz="2800" b="0" i="0" u="none" strike="noStrike" kern="0" cap="none" spc="-25" baseline="0">
                <a:solidFill>
                  <a:srgbClr val="FFFFFF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U</a:t>
            </a:r>
            <a:r>
              <a:rPr lang="en-US" altLang="zh-CN" sz="2800" b="0" i="0" u="none" strike="noStrike" kern="0" cap="none" spc="-480" baseline="0">
                <a:solidFill>
                  <a:srgbClr val="FFFFFF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 </a:t>
            </a:r>
            <a:r>
              <a:rPr lang="en-US" altLang="zh-CN" sz="2800" b="0" i="0" u="none" strike="noStrike" kern="0" cap="none" spc="-25" baseline="0">
                <a:solidFill>
                  <a:srgbClr val="FFFFFF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n</a:t>
            </a:r>
            <a:r>
              <a:rPr lang="en-US" altLang="zh-CN" sz="2800" b="0" i="0" u="none" strike="noStrike" kern="0" cap="none" spc="-475" baseline="0">
                <a:solidFill>
                  <a:srgbClr val="FFFFFF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 </a:t>
            </a:r>
            <a:r>
              <a:rPr lang="en-US" altLang="zh-CN" sz="2800" b="0" i="0" u="none" strike="noStrike" kern="0" cap="none" spc="0" baseline="0">
                <a:solidFill>
                  <a:srgbClr val="FFFFFF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i</a:t>
            </a:r>
            <a:r>
              <a:rPr lang="en-US" altLang="zh-CN" sz="2800" b="0" i="0" u="none" strike="noStrike" kern="0" cap="none" spc="-480" baseline="0">
                <a:solidFill>
                  <a:srgbClr val="FFFFFF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 </a:t>
            </a:r>
            <a:r>
              <a:rPr lang="en-US" altLang="zh-CN" sz="2800" b="0" i="0" u="none" strike="noStrike" kern="0" cap="none" spc="-50" baseline="0">
                <a:solidFill>
                  <a:srgbClr val="FFFFFF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t</a:t>
            </a:r>
            <a:r>
              <a:rPr lang="en-US" altLang="zh-CN" sz="2800" b="0" i="0" u="none" strike="noStrike" kern="0" cap="none" spc="0" baseline="0">
                <a:solidFill>
                  <a:srgbClr val="FFFFFF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	O</a:t>
            </a:r>
            <a:r>
              <a:rPr lang="en-US" altLang="zh-CN" sz="2800" b="0" i="0" u="none" strike="noStrike" kern="0" cap="none" spc="-490" baseline="0">
                <a:solidFill>
                  <a:srgbClr val="FFFFFF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 </a:t>
            </a:r>
            <a:r>
              <a:rPr lang="en-US" altLang="zh-CN" sz="2800" b="0" i="0" u="none" strike="noStrike" kern="0" cap="none" spc="-50" baseline="0">
                <a:solidFill>
                  <a:srgbClr val="FFFFFF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f</a:t>
            </a:r>
            <a:r>
              <a:rPr lang="en-US" altLang="zh-CN" sz="2800" b="0" i="0" u="none" strike="noStrike" kern="0" cap="none" spc="0" baseline="0">
                <a:solidFill>
                  <a:srgbClr val="FFFFFF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	L</a:t>
            </a:r>
            <a:r>
              <a:rPr lang="en-US" altLang="zh-CN" sz="2800" b="0" i="0" u="none" strike="noStrike" kern="0" cap="none" spc="-495" baseline="0">
                <a:solidFill>
                  <a:srgbClr val="FFFFFF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 </a:t>
            </a:r>
            <a:r>
              <a:rPr lang="en-US" altLang="zh-CN" sz="2800" b="0" i="0" u="none" strike="noStrike" kern="0" cap="none" spc="0" baseline="0">
                <a:solidFill>
                  <a:srgbClr val="FFFFFF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i</a:t>
            </a:r>
            <a:r>
              <a:rPr lang="en-US" altLang="zh-CN" sz="2800" b="0" i="0" u="none" strike="noStrike" kern="0" cap="none" spc="-484" baseline="0">
                <a:solidFill>
                  <a:srgbClr val="FFFFFF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 </a:t>
            </a:r>
            <a:r>
              <a:rPr lang="en-US" altLang="zh-CN" sz="2800" b="0" i="0" u="none" strike="noStrike" kern="0" cap="none" spc="0" baseline="0">
                <a:solidFill>
                  <a:srgbClr val="FFFFFF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f</a:t>
            </a:r>
            <a:r>
              <a:rPr lang="en-US" altLang="zh-CN" sz="2800" b="0" i="0" u="none" strike="noStrike" kern="0" cap="none" spc="-509" baseline="0">
                <a:solidFill>
                  <a:srgbClr val="FFFFFF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 </a:t>
            </a:r>
            <a:r>
              <a:rPr lang="en-US" altLang="zh-CN" sz="2800" b="0" i="0" u="none" strike="noStrike" kern="0" cap="none" spc="-50" baseline="0">
                <a:solidFill>
                  <a:srgbClr val="FFFFFF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e</a:t>
            </a:r>
            <a:endParaRPr lang="zh-CN" altLang="en-US" sz="2800" b="1" i="0" u="none" strike="noStrike" kern="0" cap="none" spc="0" baseline="0">
              <a:solidFill>
                <a:schemeClr val="tx1"/>
              </a:solidFill>
              <a:latin typeface="Tahoma" pitchFamily="0" charset="0"/>
              <a:ea typeface="宋体" pitchFamily="0" charset="0"/>
              <a:cs typeface="Tahoma" pitchFamily="0" charset="0"/>
            </a:endParaRPr>
          </a:p>
        </p:txBody>
      </p:sp>
      <p:sp>
        <p:nvSpPr>
          <p:cNvPr id="598" name="文本框"/>
          <p:cNvSpPr txBox="1">
            <a:spLocks/>
          </p:cNvSpPr>
          <p:nvPr/>
        </p:nvSpPr>
        <p:spPr>
          <a:xfrm rot="0">
            <a:off x="5471802" y="2807111"/>
            <a:ext cx="1257280" cy="45339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2400" b="0" i="0" u="none" strike="noStrike" kern="0" cap="none" spc="0" baseline="0">
              <a:solidFill>
                <a:schemeClr val="tx1"/>
              </a:solidFill>
              <a:latin typeface="Droid Sans"/>
              <a:ea typeface="Droid Sans"/>
              <a:cs typeface="Lucida Sans"/>
            </a:endParaRPr>
          </a:p>
        </p:txBody>
      </p:sp>
      <p:sp>
        <p:nvSpPr>
          <p:cNvPr id="599" name="文本框"/>
          <p:cNvSpPr txBox="1">
            <a:spLocks/>
          </p:cNvSpPr>
          <p:nvPr/>
        </p:nvSpPr>
        <p:spPr>
          <a:xfrm rot="0">
            <a:off x="7772324" y="5102601"/>
            <a:ext cx="5638087" cy="190118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0" cap="none" spc="0" baseline="0">
                <a:solidFill>
                  <a:srgbClr val="FFFFFF"/>
                </a:solidFill>
                <a:latin typeface="Droid Sans"/>
                <a:ea typeface="Droid Sans"/>
                <a:cs typeface="Lucida Sans"/>
              </a:rPr>
              <a:t>Miss. Anjali Sarjerao Kale.</a:t>
            </a:r>
            <a:endParaRPr lang="en-US" altLang="zh-CN" sz="2400" b="0" i="0" u="none" strike="noStrike" kern="0" cap="none" spc="0" baseline="0">
              <a:solidFill>
                <a:srgbClr val="FFFFFF"/>
              </a:solidFill>
              <a:latin typeface="Droid Sans"/>
              <a:ea typeface="Droid Sans"/>
              <a:cs typeface="Lucida Sans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0" cap="none" spc="0" baseline="0">
                <a:solidFill>
                  <a:srgbClr val="FFFFFF"/>
                </a:solidFill>
                <a:latin typeface="Droid Sans"/>
                <a:ea typeface="Droid Sans"/>
                <a:cs typeface="Lucida Sans"/>
              </a:rPr>
              <a:t>MS.c. Biochemistry </a:t>
            </a:r>
            <a:endParaRPr lang="en-US" altLang="zh-CN" sz="2400" b="0" i="0" u="none" strike="noStrike" kern="0" cap="none" spc="0" baseline="0">
              <a:solidFill>
                <a:srgbClr val="FFFFFF"/>
              </a:solidFill>
              <a:latin typeface="Droid Sans"/>
              <a:ea typeface="Droid Sans"/>
              <a:cs typeface="Lucida Sans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0" cap="none" spc="0" baseline="0">
                <a:solidFill>
                  <a:srgbClr val="FFFFFF"/>
                </a:solidFill>
                <a:latin typeface="Droid Sans"/>
                <a:ea typeface="Droid Sans"/>
                <a:cs typeface="Lucida Sans"/>
              </a:rPr>
              <a:t>Assistant Professor,</a:t>
            </a:r>
            <a:endParaRPr lang="en-US" altLang="zh-CN" sz="2400" b="0" i="0" u="none" strike="noStrike" kern="0" cap="none" spc="0" baseline="0">
              <a:solidFill>
                <a:srgbClr val="FFFFFF"/>
              </a:solidFill>
              <a:latin typeface="Droid Sans"/>
              <a:ea typeface="Droid Sans"/>
              <a:cs typeface="Lucida Sans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0" cap="none" spc="0" baseline="0">
                <a:solidFill>
                  <a:srgbClr val="FFFFFF"/>
                </a:solidFill>
                <a:latin typeface="Droid Sans"/>
                <a:ea typeface="Droid Sans"/>
                <a:cs typeface="Lucida Sans"/>
              </a:rPr>
              <a:t>Vivekananda College  kolhapur </a:t>
            </a:r>
            <a:endParaRPr lang="en-US" altLang="zh-CN" sz="2400" b="0" i="0" u="none" strike="noStrike" kern="0" cap="none" spc="0" baseline="0">
              <a:solidFill>
                <a:srgbClr val="FFFFFF"/>
              </a:solidFill>
              <a:latin typeface="Droid Sans"/>
              <a:ea typeface="Droid Sans"/>
              <a:cs typeface="Lucida Sans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2400" b="0" i="0" u="none" strike="noStrike" kern="0" cap="none" spc="0" baseline="0">
              <a:solidFill>
                <a:srgbClr val="FFFFFF"/>
              </a:solidFill>
              <a:latin typeface="Droid Sans"/>
              <a:ea typeface="Droid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040750204"/>
      </p:ext>
    </p:extLst>
  </p:cSld>
  <p:clrMapOvr>
    <a:masterClrMapping/>
  </p:clrMapOvr>
</p:sld>
</file>

<file path=ppt/slides/slide10.xml><?xml version="1.0" encoding="utf-8"?>
<p:sld xmlns:p="http://schemas.openxmlformats.org/presentationml/2006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"/>
          <p:cNvPicPr>
            <a:picLocks/>
          </p:cNvPicPr>
          <p:nvPr/>
        </p:nvPicPr>
        <p:blipFill>
          <a:blip r:embed="rId1" cstate="print"/>
          <a:stretch>
            <a:fillRect/>
          </a:stretch>
        </p:blipFill>
        <p:spPr>
          <a:xfrm rot="0">
            <a:off x="8151876" y="3456431"/>
            <a:ext cx="3605782" cy="2961131"/>
          </a:xfrm>
          <a:prstGeom prst="rect"/>
          <a:noFill/>
          <a:ln w="12700" cmpd="sng" cap="flat">
            <a:noFill/>
            <a:prstDash val="solid"/>
            <a:miter/>
          </a:ln>
        </p:spPr>
      </p:pic>
      <p:grpSp>
        <p:nvGrpSpPr>
          <p:cNvPr id="120" name="组合"/>
          <p:cNvGrpSpPr>
            <a:grpSpLocks/>
          </p:cNvGrpSpPr>
          <p:nvPr/>
        </p:nvGrpSpPr>
        <p:grpSpPr>
          <a:xfrm>
            <a:off x="0" y="0"/>
            <a:ext cx="4971415" cy="6858000"/>
            <a:chOff x="0" y="0"/>
            <a:chExt cx="4971415" cy="6858000"/>
          </a:xfrm>
        </p:grpSpPr>
        <p:sp>
          <p:nvSpPr>
            <p:cNvPr id="118" name="曲线"/>
            <p:cNvSpPr>
              <a:spLocks/>
            </p:cNvSpPr>
            <p:nvPr/>
          </p:nvSpPr>
          <p:spPr>
            <a:xfrm rot="0">
              <a:off x="0" y="0"/>
              <a:ext cx="4971415" cy="6858000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F1F1"/>
            </a:solidFill>
            <a:ln cmpd="sng" cap="flat">
              <a:noFill/>
              <a:prstDash val="solid"/>
              <a:miter/>
            </a:ln>
          </p:spPr>
        </p:sp>
        <p:sp>
          <p:nvSpPr>
            <p:cNvPr id="119" name="曲线"/>
            <p:cNvSpPr>
              <a:spLocks/>
            </p:cNvSpPr>
            <p:nvPr/>
          </p:nvSpPr>
          <p:spPr>
            <a:xfrm rot="0">
              <a:off x="0" y="0"/>
              <a:ext cx="4971415" cy="6858000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192" cmpd="sng" cap="flat">
              <a:solidFill>
                <a:srgbClr val="F1F1F1"/>
              </a:solidFill>
              <a:prstDash val="solid"/>
              <a:round/>
            </a:ln>
          </p:spPr>
        </p:sp>
      </p:grpSp>
      <p:sp>
        <p:nvSpPr>
          <p:cNvPr id="121" name="文本框"/>
          <p:cNvSpPr>
            <a:spLocks noGrp="1"/>
          </p:cNvSpPr>
          <p:nvPr>
            <p:ph type="title"/>
          </p:nvPr>
        </p:nvSpPr>
        <p:spPr>
          <a:xfrm rot="0">
            <a:off x="735583" y="800176"/>
            <a:ext cx="2472689" cy="167258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5400" b="1" i="0" u="none" strike="noStrike" kern="0" cap="none" spc="130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Size</a:t>
            </a:r>
            <a:r>
              <a:rPr lang="en-US" altLang="zh-CN" sz="5400" b="1" i="0" u="none" strike="noStrike" kern="0" cap="none" spc="390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 </a:t>
            </a:r>
            <a:r>
              <a:rPr lang="en-US" altLang="zh-CN" sz="5400" b="1" i="0" u="none" strike="noStrike" kern="0" cap="none" spc="55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of </a:t>
            </a:r>
            <a:r>
              <a:rPr lang="en-US" altLang="zh-CN" sz="5400" b="1" i="0" u="none" strike="noStrike" kern="0" cap="none" spc="140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Cells</a:t>
            </a:r>
            <a:endParaRPr lang="zh-CN" altLang="en-US" sz="5400" b="1" i="0" u="none" strike="noStrike" kern="0" cap="none" spc="0" baseline="0">
              <a:solidFill>
                <a:schemeClr val="tx1"/>
              </a:solidFill>
              <a:latin typeface="Tahoma" pitchFamily="0" charset="0"/>
              <a:ea typeface="宋体" pitchFamily="0" charset="0"/>
              <a:cs typeface="Tahoma" pitchFamily="0" charset="0"/>
            </a:endParaRPr>
          </a:p>
        </p:txBody>
      </p:sp>
      <p:pic>
        <p:nvPicPr>
          <p:cNvPr id="122" name="图片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 rot="0">
            <a:off x="8151876" y="417576"/>
            <a:ext cx="3605782" cy="2961132"/>
          </a:xfrm>
          <a:prstGeom prst="rect"/>
          <a:noFill/>
          <a:ln w="12700" cmpd="sng" cap="flat">
            <a:noFill/>
            <a:prstDash val="solid"/>
            <a:miter/>
          </a:ln>
        </p:spPr>
      </p:pic>
      <p:sp>
        <p:nvSpPr>
          <p:cNvPr id="123" name="矩形"/>
          <p:cNvSpPr>
            <a:spLocks/>
          </p:cNvSpPr>
          <p:nvPr/>
        </p:nvSpPr>
        <p:spPr>
          <a:xfrm rot="0">
            <a:off x="735583" y="2806954"/>
            <a:ext cx="1969770" cy="330834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3334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4"/>
              </a:spcBef>
              <a:spcAft>
                <a:spcPts val="0"/>
              </a:spcAft>
              <a:buNone/>
            </a:pP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Cells</a:t>
            </a:r>
            <a:r>
              <a:rPr lang="en-US" altLang="zh-CN" sz="2000" b="0" i="0" u="none" strike="noStrike" kern="0" cap="none" spc="254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5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vary</a:t>
            </a:r>
            <a:r>
              <a:rPr lang="en-US" altLang="zh-CN" sz="2000" b="0" i="0" u="none" strike="noStrike" kern="0" cap="none" spc="23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in</a:t>
            </a:r>
            <a:r>
              <a:rPr lang="en-US" altLang="zh-CN" sz="2000" b="0" i="0" u="none" strike="noStrike" kern="0" cap="none" spc="24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4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size.</a:t>
            </a:r>
            <a:endParaRPr lang="zh-CN" altLang="en-US" sz="20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124" name="矩形"/>
          <p:cNvSpPr>
            <a:spLocks/>
          </p:cNvSpPr>
          <p:nvPr/>
        </p:nvSpPr>
        <p:spPr>
          <a:xfrm rot="0">
            <a:off x="735583" y="3416934"/>
            <a:ext cx="3213100" cy="940434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3334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4"/>
              </a:spcBef>
              <a:spcAft>
                <a:spcPts val="0"/>
              </a:spcAft>
              <a:buNone/>
            </a:pPr>
            <a:r>
              <a:rPr lang="en-US" altLang="zh-CN" sz="2000" b="0" i="0" u="none" strike="noStrike" kern="0" cap="none" spc="5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Most</a:t>
            </a:r>
            <a:r>
              <a:rPr lang="en-US" altLang="zh-CN" sz="2000" b="0" i="0" u="none" strike="noStrike" kern="0" cap="none" spc="24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cells</a:t>
            </a:r>
            <a:r>
              <a:rPr lang="en-US" altLang="zh-CN" sz="2000" b="0" i="0" u="none" strike="noStrike" kern="0" cap="none" spc="27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are</a:t>
            </a:r>
            <a:r>
              <a:rPr lang="en-US" altLang="zh-CN" sz="2000" b="0" i="0" u="none" strike="noStrike" kern="0" cap="none" spc="24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5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very</a:t>
            </a:r>
            <a:r>
              <a:rPr lang="en-US" altLang="zh-CN" sz="2000" b="0" i="0" u="none" strike="noStrike" kern="0" cap="none" spc="2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4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small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(microscopic),</a:t>
            </a:r>
            <a:r>
              <a:rPr lang="en-US" altLang="zh-CN" sz="2000" b="0" i="0" u="none" strike="noStrike" kern="0" cap="none" spc="30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some</a:t>
            </a:r>
            <a:r>
              <a:rPr lang="en-US" altLang="zh-CN" sz="2000" b="0" i="0" u="none" strike="noStrike" kern="0" cap="none" spc="2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may</a:t>
            </a:r>
            <a:r>
              <a:rPr lang="en-US" altLang="zh-CN" sz="2000" b="0" i="0" u="none" strike="noStrike" kern="0" cap="none" spc="2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-2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be </a:t>
            </a:r>
            <a:r>
              <a:rPr lang="en-US" altLang="zh-CN" sz="2000" b="0" i="0" u="none" strike="noStrike" kern="0" cap="none" spc="5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very</a:t>
            </a:r>
            <a:r>
              <a:rPr lang="en-US" altLang="zh-CN" sz="2000" b="0" i="0" u="none" strike="noStrike" kern="0" cap="none" spc="22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5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large</a:t>
            </a:r>
            <a:r>
              <a:rPr lang="en-US" altLang="zh-CN" sz="2000" b="0" i="0" u="none" strike="noStrike" kern="0" cap="none" spc="21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(macroscopic).</a:t>
            </a:r>
            <a:endParaRPr lang="zh-CN" altLang="en-US" sz="20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125" name="矩形"/>
          <p:cNvSpPr>
            <a:spLocks/>
          </p:cNvSpPr>
          <p:nvPr/>
        </p:nvSpPr>
        <p:spPr>
          <a:xfrm rot="0">
            <a:off x="735583" y="4635830"/>
            <a:ext cx="3439795" cy="63627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3334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4"/>
              </a:spcBef>
              <a:spcAft>
                <a:spcPts val="0"/>
              </a:spcAft>
              <a:buNone/>
            </a:pPr>
            <a:r>
              <a:rPr lang="en-US" altLang="zh-CN" sz="2000" b="0" i="0" u="none" strike="noStrike" kern="0" cap="none" spc="5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The</a:t>
            </a:r>
            <a:r>
              <a:rPr lang="en-US" altLang="zh-CN" sz="2000" b="0" i="0" u="none" strike="noStrike" kern="0" cap="none" spc="22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unit</a:t>
            </a:r>
            <a:r>
              <a:rPr lang="en-US" altLang="zh-CN" sz="2000" b="0" i="0" u="none" strike="noStrike" kern="0" cap="none" spc="22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used</a:t>
            </a:r>
            <a:r>
              <a:rPr lang="en-US" altLang="zh-CN" sz="2000" b="0" i="0" u="none" strike="noStrike" kern="0" cap="none" spc="22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to</a:t>
            </a:r>
            <a:r>
              <a:rPr lang="en-US" altLang="zh-CN" sz="2000" b="0" i="0" u="none" strike="noStrike" kern="0" cap="none" spc="22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measure</a:t>
            </a:r>
            <a:r>
              <a:rPr lang="en-US" altLang="zh-CN" sz="2000" b="0" i="0" u="none" strike="noStrike" kern="0" cap="none" spc="24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-2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size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of</a:t>
            </a:r>
            <a:r>
              <a:rPr lang="en-US" altLang="zh-CN" sz="2000" b="0" i="0" u="none" strike="noStrike" kern="0" cap="none" spc="22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a</a:t>
            </a:r>
            <a:r>
              <a:rPr lang="en-US" altLang="zh-CN" sz="2000" b="0" i="0" u="none" strike="noStrike" kern="0" cap="none" spc="22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cell</a:t>
            </a:r>
            <a:r>
              <a:rPr lang="en-US" altLang="zh-CN" sz="2000" b="0" i="0" u="none" strike="noStrike" kern="0" cap="none" spc="2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is</a:t>
            </a:r>
            <a:r>
              <a:rPr lang="en-US" altLang="zh-CN" sz="2000" b="0" i="0" u="none" strike="noStrike" kern="0" cap="none" spc="229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4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micrometer.</a:t>
            </a:r>
            <a:endParaRPr lang="zh-CN" altLang="en-US" sz="20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126" name="矩形"/>
          <p:cNvSpPr>
            <a:spLocks/>
          </p:cNvSpPr>
          <p:nvPr/>
        </p:nvSpPr>
        <p:spPr>
          <a:xfrm rot="0">
            <a:off x="5652008" y="1099750"/>
            <a:ext cx="1795145" cy="139827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65735" rIns="0" bIns="0" anchor="t" anchorCtr="0">
            <a:prstTxWarp prst="textNoShape"/>
            <a:spAutoFit/>
          </a:bodyPr>
          <a:lstStyle/>
          <a:p>
            <a:pPr marL="355600" indent="-342900" algn="l">
              <a:lnSpc>
                <a:spcPct val="100000"/>
              </a:lnSpc>
              <a:spcBef>
                <a:spcPts val="1305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355600" algn="l"/>
              </a:tabLst>
            </a:pP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Smallest</a:t>
            </a:r>
            <a:r>
              <a:rPr lang="en-US" altLang="zh-CN" sz="2000" b="0" i="0" u="none" strike="noStrike" kern="0" cap="none" spc="28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4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cell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  <a:p>
            <a:pPr marL="35560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355600" algn="l"/>
              </a:tabLst>
            </a:pP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Mycoplasma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  <a:p>
            <a:pPr marL="35560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355600" algn="l"/>
              </a:tabLst>
            </a:pPr>
            <a:r>
              <a:rPr lang="en-US" altLang="zh-CN" sz="2000" b="0" i="0" u="none" strike="noStrike" kern="0" cap="none" spc="5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Size:</a:t>
            </a:r>
            <a:r>
              <a:rPr lang="en-US" altLang="zh-CN" sz="2000" b="0" i="0" u="none" strike="noStrike" kern="0" cap="none" spc="22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0.1</a:t>
            </a:r>
            <a:r>
              <a:rPr lang="en-US" altLang="zh-CN" sz="2000" b="0" i="0" u="none" strike="noStrike" kern="0" cap="none" spc="19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2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µm</a:t>
            </a:r>
            <a:endParaRPr lang="zh-CN" altLang="en-US" sz="20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127" name="矩形"/>
          <p:cNvSpPr>
            <a:spLocks/>
          </p:cNvSpPr>
          <p:nvPr/>
        </p:nvSpPr>
        <p:spPr>
          <a:xfrm rot="0">
            <a:off x="5652008" y="4140555"/>
            <a:ext cx="1659254" cy="1397634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65100" rIns="0" bIns="0" anchor="t" anchorCtr="0">
            <a:prstTxWarp prst="textNoShape"/>
            <a:spAutoFit/>
          </a:bodyPr>
          <a:lstStyle/>
          <a:p>
            <a:pPr marL="355600" indent="-3429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355600" algn="l"/>
              </a:tabLst>
            </a:pP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Largest</a:t>
            </a:r>
            <a:r>
              <a:rPr lang="en-US" altLang="zh-CN" sz="2000" b="0" i="0" u="none" strike="noStrike" kern="0" cap="none" spc="23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4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cell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  <a:p>
            <a:pPr marL="35560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355600" algn="l"/>
              </a:tabLst>
            </a:pP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Ostrich</a:t>
            </a:r>
            <a:r>
              <a:rPr lang="en-US" altLang="zh-CN" sz="2000" b="0" i="0" u="none" strike="noStrike" kern="0" cap="none" spc="22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4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egg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  <a:p>
            <a:pPr marL="35560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355600" algn="l"/>
              </a:tabLst>
            </a:pPr>
            <a:r>
              <a:rPr lang="en-US" altLang="zh-CN" sz="2000" b="0" i="0" u="none" strike="noStrike" kern="0" cap="none" spc="5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Size:</a:t>
            </a:r>
            <a:r>
              <a:rPr lang="en-US" altLang="zh-CN" sz="2000" b="0" i="0" u="none" strike="noStrike" kern="0" cap="none" spc="22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4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18</a:t>
            </a:r>
            <a:r>
              <a:rPr lang="en-US" altLang="zh-CN" sz="2000" b="0" i="0" u="none" strike="noStrike" kern="0" cap="none" spc="2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-2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cm</a:t>
            </a:r>
            <a:endParaRPr lang="zh-CN" altLang="en-US" sz="20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128" name="矩形"/>
          <p:cNvSpPr>
            <a:spLocks/>
          </p:cNvSpPr>
          <p:nvPr/>
        </p:nvSpPr>
        <p:spPr>
          <a:xfrm rot="0">
            <a:off x="807211" y="5479186"/>
            <a:ext cx="3260090" cy="33083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2000" b="1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1</a:t>
            </a:r>
            <a:r>
              <a:rPr lang="en-US" altLang="zh-CN" sz="2000" b="1" i="0" u="none" strike="noStrike" kern="0" cap="none" spc="40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1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µm</a:t>
            </a:r>
            <a:r>
              <a:rPr lang="en-US" altLang="zh-CN" sz="2000" b="1" i="0" u="none" strike="noStrike" kern="0" cap="none" spc="3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1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=</a:t>
            </a:r>
            <a:r>
              <a:rPr lang="en-US" altLang="zh-CN" sz="2000" b="1" i="0" u="none" strike="noStrike" kern="0" cap="none" spc="40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1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1</a:t>
            </a:r>
            <a:r>
              <a:rPr lang="en-US" altLang="zh-CN" sz="2000" b="1" i="0" u="none" strike="noStrike" kern="0" cap="none" spc="-24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1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/</a:t>
            </a:r>
            <a:r>
              <a:rPr lang="en-US" altLang="zh-CN" sz="2000" b="1" i="0" u="none" strike="noStrike" kern="0" cap="none" spc="-24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1" i="0" u="none" strike="noStrike" kern="0" cap="none" spc="1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1000</a:t>
            </a:r>
            <a:r>
              <a:rPr lang="en-US" altLang="zh-CN" sz="2000" b="1" i="0" u="none" strike="noStrike" kern="0" cap="none" spc="3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1" i="0" u="none" strike="noStrike" kern="0" cap="none" spc="1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millimeter</a:t>
            </a:r>
            <a:endParaRPr lang="zh-CN" altLang="en-US" sz="20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956102"/>
      </p:ext>
    </p:extLst>
  </p:cSld>
  <p:clrMapOvr>
    <a:masterClrMapping/>
  </p:clrMapOvr>
</p:sld>
</file>

<file path=ppt/slides/slide11.xml><?xml version="1.0" encoding="utf-8"?>
<p:sld xmlns:p="http://schemas.openxmlformats.org/presentationml/2006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文本框"/>
          <p:cNvSpPr>
            <a:spLocks noGrp="1"/>
          </p:cNvSpPr>
          <p:nvPr>
            <p:ph type="title"/>
          </p:nvPr>
        </p:nvSpPr>
        <p:spPr>
          <a:xfrm rot="0">
            <a:off x="3691509" y="615518"/>
            <a:ext cx="4764405" cy="51435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3334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4"/>
              </a:spcBef>
              <a:spcAft>
                <a:spcPts val="0"/>
              </a:spcAft>
              <a:buNone/>
            </a:pPr>
            <a:r>
              <a:rPr lang="en-US" altLang="zh-CN" sz="3200" b="0" i="0" u="none" strike="noStrike" kern="0" cap="none" spc="135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Size</a:t>
            </a:r>
            <a:r>
              <a:rPr lang="en-US" altLang="zh-CN" sz="3200" b="0" i="0" u="none" strike="noStrike" kern="0" cap="none" spc="380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 </a:t>
            </a:r>
            <a:r>
              <a:rPr lang="en-US" altLang="zh-CN" sz="3200" b="0" i="0" u="none" strike="noStrike" kern="0" cap="none" spc="90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of</a:t>
            </a:r>
            <a:r>
              <a:rPr lang="en-US" altLang="zh-CN" sz="3200" b="0" i="0" u="none" strike="noStrike" kern="0" cap="none" spc="400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 </a:t>
            </a:r>
            <a:r>
              <a:rPr lang="en-US" altLang="zh-CN" sz="3200" b="0" i="0" u="none" strike="noStrike" kern="0" cap="none" spc="155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Cells</a:t>
            </a:r>
            <a:r>
              <a:rPr lang="en-US" altLang="zh-CN" sz="3200" b="0" i="0" u="none" strike="noStrike" kern="0" cap="none" spc="390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 </a:t>
            </a:r>
            <a:r>
              <a:rPr lang="en-US" altLang="zh-CN" sz="3200" b="0" i="0" u="none" strike="noStrike" kern="0" cap="none" spc="95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in</a:t>
            </a:r>
            <a:r>
              <a:rPr lang="en-US" altLang="zh-CN" sz="3200" b="0" i="0" u="none" strike="noStrike" kern="0" cap="none" spc="390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 </a:t>
            </a:r>
            <a:r>
              <a:rPr lang="en-US" altLang="zh-CN" sz="3200" b="0" i="0" u="none" strike="noStrike" kern="0" cap="none" spc="150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Humans</a:t>
            </a:r>
            <a:endParaRPr lang="zh-CN" altLang="en-US" sz="3200" b="1" i="0" u="none" strike="noStrike" kern="0" cap="none" spc="0" baseline="0">
              <a:solidFill>
                <a:schemeClr val="tx1"/>
              </a:solidFill>
              <a:latin typeface="Tahoma" pitchFamily="0" charset="0"/>
              <a:ea typeface="宋体" pitchFamily="0" charset="0"/>
              <a:cs typeface="Tahoma" pitchFamily="0" charset="0"/>
            </a:endParaRPr>
          </a:p>
        </p:txBody>
      </p:sp>
      <p:grpSp>
        <p:nvGrpSpPr>
          <p:cNvPr id="132" name="组合"/>
          <p:cNvGrpSpPr>
            <a:grpSpLocks/>
          </p:cNvGrpSpPr>
          <p:nvPr/>
        </p:nvGrpSpPr>
        <p:grpSpPr>
          <a:xfrm>
            <a:off x="4298402" y="1623788"/>
            <a:ext cx="3669069" cy="4259647"/>
            <a:chOff x="4298402" y="1623788"/>
            <a:chExt cx="3669069" cy="4259647"/>
          </a:xfrm>
        </p:grpSpPr>
        <p:pic>
          <p:nvPicPr>
            <p:cNvPr id="130" name="图片"/>
            <p:cNvPicPr>
              <a:picLocks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0">
              <a:off x="4298402" y="1623788"/>
              <a:ext cx="3669069" cy="4259647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  <p:pic>
          <p:nvPicPr>
            <p:cNvPr id="131" name="图片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0">
              <a:off x="4305300" y="1630679"/>
              <a:ext cx="3581399" cy="2444496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</p:grpSp>
      <p:grpSp>
        <p:nvGrpSpPr>
          <p:cNvPr id="135" name="组合"/>
          <p:cNvGrpSpPr>
            <a:grpSpLocks/>
          </p:cNvGrpSpPr>
          <p:nvPr/>
        </p:nvGrpSpPr>
        <p:grpSpPr>
          <a:xfrm>
            <a:off x="445729" y="1623788"/>
            <a:ext cx="3669069" cy="4259647"/>
            <a:chOff x="445729" y="1623788"/>
            <a:chExt cx="3669069" cy="4259647"/>
          </a:xfrm>
        </p:grpSpPr>
        <p:pic>
          <p:nvPicPr>
            <p:cNvPr id="133" name="图片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0">
              <a:off x="445729" y="1623788"/>
              <a:ext cx="3669069" cy="4259647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  <p:pic>
          <p:nvPicPr>
            <p:cNvPr id="134" name="图片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0">
              <a:off x="452628" y="1630679"/>
              <a:ext cx="3581399" cy="2444496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</p:grpSp>
      <p:sp>
        <p:nvSpPr>
          <p:cNvPr id="136" name="矩形"/>
          <p:cNvSpPr>
            <a:spLocks/>
          </p:cNvSpPr>
          <p:nvPr/>
        </p:nvSpPr>
        <p:spPr>
          <a:xfrm rot="0">
            <a:off x="452627" y="4075175"/>
            <a:ext cx="3581399" cy="1746884"/>
          </a:xfrm>
          <a:prstGeom prst="rect"/>
          <a:solidFill>
            <a:srgbClr val="FFFFFF"/>
          </a:solidFill>
          <a:ln w="12700" cmpd="sng" cap="flat">
            <a:noFill/>
            <a:prstDash val="solid"/>
            <a:miter/>
          </a:ln>
        </p:spPr>
        <p:txBody>
          <a:bodyPr vert="horz" wrap="square" lIns="0" tIns="194945" rIns="0" bIns="0" anchor="t" anchorCtr="0">
            <a:prstTxWarp prst="textNoShape"/>
            <a:spAutoFit/>
          </a:bodyPr>
          <a:lstStyle/>
          <a:p>
            <a:pPr marL="1205230" indent="-105410" algn="l">
              <a:lnSpc>
                <a:spcPct val="122000"/>
              </a:lnSpc>
              <a:spcBef>
                <a:spcPts val="1535"/>
              </a:spcBef>
              <a:spcAft>
                <a:spcPts val="0"/>
              </a:spcAft>
              <a:buNone/>
            </a:pPr>
            <a:r>
              <a:rPr lang="en-US" altLang="zh-CN" sz="22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Smallest</a:t>
            </a:r>
            <a:r>
              <a:rPr lang="en-US" altLang="zh-CN" sz="2200" b="0" i="0" u="none" strike="noStrike" kern="0" cap="none" spc="-9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200" b="0" i="0" u="none" strike="noStrike" kern="0" cap="none" spc="-2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cell </a:t>
            </a:r>
            <a:r>
              <a:rPr lang="en-US" altLang="zh-CN" sz="22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Sperm</a:t>
            </a:r>
            <a:r>
              <a:rPr lang="en-US" altLang="zh-CN" sz="2200" b="0" i="0" u="none" strike="noStrike" kern="0" cap="none" spc="-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200" b="0" i="0" u="none" strike="noStrike" kern="0" cap="none" spc="-2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cell </a:t>
            </a:r>
            <a:r>
              <a:rPr lang="en-US" altLang="zh-CN" sz="22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Size:</a:t>
            </a:r>
            <a:r>
              <a:rPr lang="en-US" altLang="zh-CN" sz="2200" b="0" i="0" u="none" strike="noStrike" kern="0" cap="none" spc="-4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2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5</a:t>
            </a:r>
            <a:r>
              <a:rPr lang="en-US" altLang="zh-CN" sz="2200" b="0" i="0" u="none" strike="noStrike" kern="0" cap="none" spc="-5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2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µm</a:t>
            </a:r>
            <a:endParaRPr lang="zh-CN" altLang="en-US" sz="22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</p:txBody>
      </p:sp>
      <p:grpSp>
        <p:nvGrpSpPr>
          <p:cNvPr id="139" name="组合"/>
          <p:cNvGrpSpPr>
            <a:grpSpLocks/>
          </p:cNvGrpSpPr>
          <p:nvPr/>
        </p:nvGrpSpPr>
        <p:grpSpPr>
          <a:xfrm>
            <a:off x="8151074" y="1623788"/>
            <a:ext cx="3669069" cy="4259647"/>
            <a:chOff x="8151074" y="1623788"/>
            <a:chExt cx="3669069" cy="4259647"/>
          </a:xfrm>
        </p:grpSpPr>
        <p:pic>
          <p:nvPicPr>
            <p:cNvPr id="137" name="图片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0">
              <a:off x="8151074" y="1623788"/>
              <a:ext cx="3669069" cy="4259647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  <p:pic>
          <p:nvPicPr>
            <p:cNvPr id="138" name="图片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0">
              <a:off x="8157971" y="1630679"/>
              <a:ext cx="3581400" cy="2444496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</p:grpSp>
      <p:sp>
        <p:nvSpPr>
          <p:cNvPr id="140" name="矩形"/>
          <p:cNvSpPr>
            <a:spLocks/>
          </p:cNvSpPr>
          <p:nvPr/>
        </p:nvSpPr>
        <p:spPr>
          <a:xfrm rot="0">
            <a:off x="4305300" y="4075175"/>
            <a:ext cx="3581399" cy="1746884"/>
          </a:xfrm>
          <a:prstGeom prst="rect"/>
          <a:solidFill>
            <a:srgbClr val="FFFFFF"/>
          </a:solidFill>
          <a:ln w="12700" cmpd="sng" cap="flat">
            <a:noFill/>
            <a:prstDash val="solid"/>
            <a:miter/>
          </a:ln>
        </p:spPr>
        <p:txBody>
          <a:bodyPr vert="horz" wrap="square" lIns="0" tIns="194945" rIns="0" bIns="0" anchor="t" anchorCtr="0">
            <a:prstTxWarp prst="textNoShape"/>
            <a:spAutoFit/>
          </a:bodyPr>
          <a:lstStyle/>
          <a:p>
            <a:pPr marL="1061085" indent="1270" algn="ctr">
              <a:lnSpc>
                <a:spcPct val="122000"/>
              </a:lnSpc>
              <a:spcBef>
                <a:spcPts val="1535"/>
              </a:spcBef>
              <a:spcAft>
                <a:spcPts val="0"/>
              </a:spcAft>
              <a:buNone/>
            </a:pPr>
            <a:r>
              <a:rPr lang="en-US" altLang="zh-CN" sz="22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Largest</a:t>
            </a:r>
            <a:r>
              <a:rPr lang="en-US" altLang="zh-CN" sz="2200" b="0" i="0" u="none" strike="noStrike" kern="0" cap="none" spc="-12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200" b="0" i="0" u="none" strike="noStrike" kern="0" cap="none" spc="-2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cell </a:t>
            </a:r>
            <a:r>
              <a:rPr lang="en-US" altLang="zh-CN" sz="22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Ovum</a:t>
            </a:r>
            <a:r>
              <a:rPr lang="en-US" altLang="zh-CN" sz="2200" b="0" i="0" u="none" strike="noStrike" kern="0" cap="none" spc="-3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200" b="0" i="0" u="none" strike="noStrike" kern="0" cap="none" spc="-2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cell </a:t>
            </a:r>
            <a:r>
              <a:rPr lang="en-US" altLang="zh-CN" sz="22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Size:</a:t>
            </a:r>
            <a:r>
              <a:rPr lang="en-US" altLang="zh-CN" sz="2200" b="0" i="0" u="none" strike="noStrike" kern="0" cap="none" spc="-4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2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120</a:t>
            </a:r>
            <a:r>
              <a:rPr lang="en-US" altLang="zh-CN" sz="2200" b="0" i="0" u="none" strike="noStrike" kern="0" cap="none" spc="-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2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µm</a:t>
            </a:r>
            <a:endParaRPr lang="zh-CN" altLang="en-US" sz="22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</p:txBody>
      </p:sp>
      <p:sp>
        <p:nvSpPr>
          <p:cNvPr id="141" name="矩形"/>
          <p:cNvSpPr>
            <a:spLocks/>
          </p:cNvSpPr>
          <p:nvPr/>
        </p:nvSpPr>
        <p:spPr>
          <a:xfrm rot="0">
            <a:off x="8157971" y="4075175"/>
            <a:ext cx="3581400" cy="1746884"/>
          </a:xfrm>
          <a:prstGeom prst="rect"/>
          <a:solidFill>
            <a:srgbClr val="FFFFFF"/>
          </a:solidFill>
          <a:ln w="12700" cmpd="sng" cap="flat">
            <a:noFill/>
            <a:prstDash val="solid"/>
            <a:miter/>
          </a:ln>
        </p:spPr>
        <p:txBody>
          <a:bodyPr vert="horz" wrap="square" lIns="0" tIns="194945" rIns="0" bIns="0" anchor="t" anchorCtr="0">
            <a:prstTxWarp prst="textNoShape"/>
            <a:spAutoFit/>
          </a:bodyPr>
          <a:lstStyle/>
          <a:p>
            <a:pPr marL="1134745" indent="0" algn="ctr">
              <a:lnSpc>
                <a:spcPct val="122000"/>
              </a:lnSpc>
              <a:spcBef>
                <a:spcPts val="1535"/>
              </a:spcBef>
              <a:spcAft>
                <a:spcPts val="0"/>
              </a:spcAft>
              <a:buNone/>
            </a:pPr>
            <a:r>
              <a:rPr lang="en-US" altLang="zh-CN" sz="22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Longest</a:t>
            </a:r>
            <a:r>
              <a:rPr lang="en-US" altLang="zh-CN" sz="2200" b="0" i="0" u="none" strike="noStrike" kern="0" cap="none" spc="-1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200" b="0" i="0" u="none" strike="noStrike" kern="0" cap="none" spc="-2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cell </a:t>
            </a:r>
            <a:r>
              <a:rPr lang="en-US" altLang="zh-CN" sz="22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Nerve</a:t>
            </a:r>
            <a:r>
              <a:rPr lang="en-US" altLang="zh-CN" sz="2200" b="0" i="0" u="none" strike="noStrike" kern="0" cap="none" spc="-5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200" b="0" i="0" u="none" strike="noStrike" kern="0" cap="none" spc="-2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cell </a:t>
            </a:r>
            <a:r>
              <a:rPr lang="en-US" altLang="zh-CN" sz="22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Size:</a:t>
            </a:r>
            <a:r>
              <a:rPr lang="en-US" altLang="zh-CN" sz="2200" b="0" i="0" u="none" strike="noStrike" kern="0" cap="none" spc="-4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2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1</a:t>
            </a:r>
            <a:r>
              <a:rPr lang="en-US" altLang="zh-CN" sz="2200" b="0" i="0" u="none" strike="noStrike" kern="0" cap="none" spc="-5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200" b="0" i="0" u="none" strike="noStrike" kern="0" cap="none" spc="-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m</a:t>
            </a:r>
            <a:endParaRPr lang="zh-CN" altLang="en-US" sz="22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271459"/>
      </p:ext>
    </p:extLst>
  </p:cSld>
  <p:clrMapOvr>
    <a:masterClrMapping/>
  </p:clrMapOvr>
</p:sld>
</file>

<file path=ppt/slides/slide12.xml><?xml version="1.0" encoding="utf-8"?>
<p:sld xmlns:p="http://schemas.openxmlformats.org/presentationml/2006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组合"/>
          <p:cNvGrpSpPr>
            <a:grpSpLocks/>
          </p:cNvGrpSpPr>
          <p:nvPr/>
        </p:nvGrpSpPr>
        <p:grpSpPr>
          <a:xfrm>
            <a:off x="0" y="0"/>
            <a:ext cx="4971415" cy="6858000"/>
            <a:chOff x="0" y="0"/>
            <a:chExt cx="4971415" cy="6858000"/>
          </a:xfrm>
        </p:grpSpPr>
        <p:sp>
          <p:nvSpPr>
            <p:cNvPr id="142" name="曲线"/>
            <p:cNvSpPr>
              <a:spLocks/>
            </p:cNvSpPr>
            <p:nvPr/>
          </p:nvSpPr>
          <p:spPr>
            <a:xfrm rot="0">
              <a:off x="0" y="0"/>
              <a:ext cx="4971415" cy="6858000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F1F1"/>
            </a:solidFill>
            <a:ln cmpd="sng" cap="flat">
              <a:noFill/>
              <a:prstDash val="solid"/>
              <a:miter/>
            </a:ln>
          </p:spPr>
        </p:sp>
        <p:sp>
          <p:nvSpPr>
            <p:cNvPr id="143" name="曲线"/>
            <p:cNvSpPr>
              <a:spLocks/>
            </p:cNvSpPr>
            <p:nvPr/>
          </p:nvSpPr>
          <p:spPr>
            <a:xfrm rot="0">
              <a:off x="0" y="0"/>
              <a:ext cx="4971415" cy="6858000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192" cmpd="sng" cap="flat">
              <a:solidFill>
                <a:srgbClr val="F1F1F1"/>
              </a:solidFill>
              <a:prstDash val="solid"/>
              <a:round/>
            </a:ln>
          </p:spPr>
        </p:sp>
      </p:grpSp>
      <p:sp>
        <p:nvSpPr>
          <p:cNvPr id="145" name="文本框"/>
          <p:cNvSpPr>
            <a:spLocks noGrp="1"/>
          </p:cNvSpPr>
          <p:nvPr>
            <p:ph type="title"/>
          </p:nvPr>
        </p:nvSpPr>
        <p:spPr>
          <a:xfrm rot="0">
            <a:off x="658469" y="916685"/>
            <a:ext cx="2876550" cy="148907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4800" b="1" i="0" u="none" strike="noStrike" kern="0" cap="none" spc="135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Shape</a:t>
            </a:r>
            <a:r>
              <a:rPr lang="en-US" altLang="zh-CN" sz="4800" b="1" i="0" u="none" strike="noStrike" kern="0" cap="none" spc="405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 </a:t>
            </a:r>
            <a:r>
              <a:rPr lang="en-US" altLang="zh-CN" sz="4800" b="1" i="0" u="none" strike="noStrike" kern="0" cap="none" spc="65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of </a:t>
            </a:r>
            <a:r>
              <a:rPr lang="en-US" altLang="zh-CN" sz="4800" b="1" i="0" u="none" strike="noStrike" kern="0" cap="none" spc="135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Cells</a:t>
            </a:r>
            <a:endParaRPr lang="zh-CN" altLang="en-US" sz="4800" b="1" i="0" u="none" strike="noStrike" kern="0" cap="none" spc="0" baseline="0">
              <a:solidFill>
                <a:schemeClr val="tx1"/>
              </a:solidFill>
              <a:latin typeface="Tahoma" pitchFamily="0" charset="0"/>
              <a:ea typeface="宋体" pitchFamily="0" charset="0"/>
              <a:cs typeface="Tahoma" pitchFamily="0" charset="0"/>
            </a:endParaRPr>
          </a:p>
        </p:txBody>
      </p:sp>
      <p:sp>
        <p:nvSpPr>
          <p:cNvPr id="146" name="矩形"/>
          <p:cNvSpPr>
            <a:spLocks/>
          </p:cNvSpPr>
          <p:nvPr/>
        </p:nvSpPr>
        <p:spPr>
          <a:xfrm rot="0">
            <a:off x="658469" y="2871597"/>
            <a:ext cx="3891915" cy="246506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3334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4"/>
              </a:spcBef>
              <a:spcAft>
                <a:spcPts val="0"/>
              </a:spcAft>
              <a:buNone/>
            </a:pP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Cells</a:t>
            </a:r>
            <a:r>
              <a:rPr lang="en-US" altLang="zh-CN" sz="2000" b="0" i="0" u="none" strike="noStrike" kern="0" cap="none" spc="254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5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vary</a:t>
            </a:r>
            <a:r>
              <a:rPr lang="en-US" altLang="zh-CN" sz="2000" b="0" i="0" u="none" strike="noStrike" kern="0" cap="none" spc="23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in</a:t>
            </a:r>
            <a:r>
              <a:rPr lang="en-US" altLang="zh-CN" sz="2000" b="0" i="0" u="none" strike="noStrike" kern="0" cap="none" spc="24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shape.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  <a:p>
            <a:pPr marL="12700" indent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US" altLang="zh-CN" sz="2000" b="0" i="0" u="none" strike="noStrike" kern="0" cap="none" spc="5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Variation</a:t>
            </a:r>
            <a:r>
              <a:rPr lang="en-US" altLang="zh-CN" sz="2000" b="0" i="0" u="none" strike="noStrike" kern="0" cap="none" spc="254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depends</a:t>
            </a:r>
            <a:r>
              <a:rPr lang="en-US" altLang="zh-CN" sz="2000" b="0" i="0" u="none" strike="noStrike" kern="0" cap="none" spc="2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mainly</a:t>
            </a:r>
            <a:r>
              <a:rPr lang="en-US" altLang="zh-CN" sz="2000" b="0" i="0" u="none" strike="noStrike" kern="0" cap="none" spc="229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upon </a:t>
            </a:r>
            <a:r>
              <a:rPr lang="en-US" altLang="zh-CN" sz="2000" b="0" i="0" u="none" strike="noStrike" kern="0" cap="none" spc="5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the</a:t>
            </a:r>
            <a:r>
              <a:rPr lang="en-US" altLang="zh-CN" sz="2000" b="0" i="0" u="none" strike="noStrike" kern="0" cap="none" spc="229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function</a:t>
            </a:r>
            <a:r>
              <a:rPr lang="en-US" altLang="zh-CN" sz="2000" b="0" i="0" u="none" strike="noStrike" kern="0" cap="none" spc="24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of</a:t>
            </a:r>
            <a:r>
              <a:rPr lang="en-US" altLang="zh-CN" sz="2000" b="0" i="0" u="none" strike="noStrike" kern="0" cap="none" spc="22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5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cells.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  <a:p>
            <a:pPr marL="12700" indent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Some</a:t>
            </a:r>
            <a:r>
              <a:rPr lang="en-US" altLang="zh-CN" sz="2000" b="0" i="0" u="none" strike="noStrike" kern="0" cap="none" spc="2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cells</a:t>
            </a:r>
            <a:r>
              <a:rPr lang="en-US" altLang="zh-CN" sz="2000" b="0" i="0" u="none" strike="noStrike" kern="0" cap="none" spc="28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like</a:t>
            </a:r>
            <a:r>
              <a:rPr lang="en-US" altLang="zh-CN" sz="2000" b="0" i="0" u="none" strike="noStrike" kern="0" cap="none" spc="2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Euglena</a:t>
            </a:r>
            <a:r>
              <a:rPr lang="en-US" altLang="zh-CN" sz="2000" b="0" i="0" u="none" strike="noStrike" kern="0" cap="none" spc="2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3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and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Amoeba</a:t>
            </a:r>
            <a:r>
              <a:rPr lang="en-US" altLang="zh-CN" sz="2000" b="0" i="0" u="none" strike="noStrike" kern="0" cap="none" spc="22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can</a:t>
            </a:r>
            <a:r>
              <a:rPr lang="en-US" altLang="zh-CN" sz="2000" b="0" i="0" u="none" strike="noStrike" kern="0" cap="none" spc="19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change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their</a:t>
            </a:r>
            <a:r>
              <a:rPr lang="en-US" altLang="zh-CN" sz="2000" b="0" i="0" u="none" strike="noStrike" kern="0" cap="none" spc="21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shape, but</a:t>
            </a:r>
            <a:r>
              <a:rPr lang="en-US" altLang="zh-CN" sz="2000" b="0" i="0" u="none" strike="noStrike" kern="0" cap="none" spc="22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5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most</a:t>
            </a:r>
            <a:r>
              <a:rPr lang="en-US" altLang="zh-CN" sz="2000" b="0" i="0" u="none" strike="noStrike" kern="0" cap="none" spc="2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cells</a:t>
            </a:r>
            <a:r>
              <a:rPr lang="en-US" altLang="zh-CN" sz="2000" b="0" i="0" u="none" strike="noStrike" kern="0" cap="none" spc="254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have</a:t>
            </a:r>
            <a:r>
              <a:rPr lang="en-US" altLang="zh-CN" sz="2000" b="0" i="0" u="none" strike="noStrike" kern="0" cap="none" spc="2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a</a:t>
            </a:r>
            <a:r>
              <a:rPr lang="en-US" altLang="zh-CN" sz="2000" b="0" i="0" u="none" strike="noStrike" kern="0" cap="none" spc="23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5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fixed</a:t>
            </a:r>
            <a:r>
              <a:rPr lang="en-US" altLang="zh-CN" sz="2000" b="0" i="0" u="none" strike="noStrike" kern="0" cap="none" spc="24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shape.</a:t>
            </a:r>
            <a:endParaRPr lang="zh-CN" altLang="en-US" sz="20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pic>
        <p:nvPicPr>
          <p:cNvPr id="147" name="图片"/>
          <p:cNvPicPr>
            <a:picLocks/>
          </p:cNvPicPr>
          <p:nvPr/>
        </p:nvPicPr>
        <p:blipFill>
          <a:blip r:embed="rId1" cstate="print"/>
          <a:stretch>
            <a:fillRect/>
          </a:stretch>
        </p:blipFill>
        <p:spPr>
          <a:xfrm rot="0">
            <a:off x="8513064" y="0"/>
            <a:ext cx="3678935" cy="6858000"/>
          </a:xfrm>
          <a:prstGeom prst="rect"/>
          <a:noFill/>
          <a:ln w="12700" cmpd="sng" cap="flat">
            <a:noFill/>
            <a:prstDash val="solid"/>
            <a:miter/>
          </a:ln>
        </p:spPr>
      </p:pic>
      <p:sp>
        <p:nvSpPr>
          <p:cNvPr id="148" name="矩形"/>
          <p:cNvSpPr>
            <a:spLocks/>
          </p:cNvSpPr>
          <p:nvPr/>
        </p:nvSpPr>
        <p:spPr>
          <a:xfrm rot="0">
            <a:off x="5334127" y="704214"/>
            <a:ext cx="2834639" cy="848994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Human</a:t>
            </a:r>
            <a:r>
              <a:rPr lang="en-US" altLang="zh-CN" sz="1800" b="0" i="0" u="none" strike="noStrike" kern="0" cap="none" spc="28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RBCs</a:t>
            </a:r>
            <a:r>
              <a:rPr lang="en-US" altLang="zh-CN" sz="1800" b="0" i="0" u="none" strike="noStrike" kern="0" cap="none" spc="254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are</a:t>
            </a:r>
            <a:r>
              <a:rPr lang="en-US" altLang="zh-CN" sz="1800" b="0" i="0" u="none" strike="noStrike" kern="0" cap="none" spc="2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circular </a:t>
            </a:r>
            <a:r>
              <a:rPr lang="en-US" altLang="zh-CN" sz="1800" b="0" i="0" u="none" strike="noStrike" kern="0" cap="none" spc="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biconcave</a:t>
            </a:r>
            <a:r>
              <a:rPr lang="en-US" altLang="zh-CN" sz="1800" b="0" i="0" u="none" strike="noStrike" kern="0" cap="none" spc="29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for</a:t>
            </a:r>
            <a:r>
              <a:rPr lang="en-US" altLang="zh-CN" sz="1800" b="0" i="0" u="none" strike="noStrike" kern="0" cap="none" spc="2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5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easy</a:t>
            </a:r>
            <a:r>
              <a:rPr lang="en-US" altLang="zh-CN" sz="1800" b="0" i="0" u="none" strike="noStrike" kern="0" cap="none" spc="27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passage </a:t>
            </a:r>
            <a:r>
              <a:rPr lang="en-US" altLang="zh-CN" sz="1800" b="0" i="0" u="none" strike="noStrike" kern="0" cap="none" spc="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through</a:t>
            </a:r>
            <a:r>
              <a:rPr lang="en-US" altLang="zh-CN" sz="1800" b="0" i="0" u="none" strike="noStrike" kern="0" cap="none" spc="24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human</a:t>
            </a:r>
            <a:r>
              <a:rPr lang="en-US" altLang="zh-CN" sz="1800" b="0" i="0" u="none" strike="noStrike" kern="0" cap="none" spc="24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capillaries.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149" name="矩形"/>
          <p:cNvSpPr>
            <a:spLocks/>
          </p:cNvSpPr>
          <p:nvPr/>
        </p:nvSpPr>
        <p:spPr>
          <a:xfrm rot="0">
            <a:off x="5334127" y="3002660"/>
            <a:ext cx="2894965" cy="848994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Nerve</a:t>
            </a:r>
            <a:r>
              <a:rPr lang="en-US" altLang="zh-CN" sz="1800" b="0" i="0" u="none" strike="noStrike" kern="0" cap="none" spc="2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cells</a:t>
            </a:r>
            <a:r>
              <a:rPr lang="en-US" altLang="zh-CN" sz="1800" b="0" i="0" u="none" strike="noStrike" kern="0" cap="none" spc="28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are</a:t>
            </a:r>
            <a:r>
              <a:rPr lang="en-US" altLang="zh-CN" sz="1800" b="0" i="0" u="none" strike="noStrike" kern="0" cap="none" spc="2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branched</a:t>
            </a:r>
            <a:r>
              <a:rPr lang="en-US" altLang="zh-CN" sz="1800" b="0" i="0" u="none" strike="noStrike" kern="0" cap="none" spc="29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-2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to </a:t>
            </a:r>
            <a:r>
              <a:rPr lang="en-US" altLang="zh-CN" sz="1800" b="0" i="0" u="none" strike="noStrike" kern="0" cap="none" spc="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conduct</a:t>
            </a:r>
            <a:r>
              <a:rPr lang="en-US" altLang="zh-CN" sz="1800" b="0" i="0" u="none" strike="noStrike" kern="0" cap="none" spc="2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7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impulses</a:t>
            </a:r>
            <a:r>
              <a:rPr lang="en-US" altLang="zh-CN" sz="1800" b="0" i="0" u="none" strike="noStrike" kern="0" cap="none" spc="23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5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from</a:t>
            </a:r>
            <a:r>
              <a:rPr lang="en-US" altLang="zh-CN" sz="1800" b="0" i="0" u="none" strike="noStrike" kern="0" cap="none" spc="23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2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one </a:t>
            </a:r>
            <a:r>
              <a:rPr lang="en-US" altLang="zh-CN" sz="1800" b="0" i="0" u="none" strike="noStrike" kern="0" cap="none" spc="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point</a:t>
            </a:r>
            <a:r>
              <a:rPr lang="en-US" altLang="zh-CN" sz="1800" b="0" i="0" u="none" strike="noStrike" kern="0" cap="none" spc="2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to</a:t>
            </a:r>
            <a:r>
              <a:rPr lang="en-US" altLang="zh-CN" sz="1800" b="0" i="0" u="none" strike="noStrike" kern="0" cap="none" spc="23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4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another.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150" name="矩形"/>
          <p:cNvSpPr>
            <a:spLocks/>
          </p:cNvSpPr>
          <p:nvPr/>
        </p:nvSpPr>
        <p:spPr>
          <a:xfrm rot="0">
            <a:off x="5334127" y="5156453"/>
            <a:ext cx="2780664" cy="112268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Human</a:t>
            </a:r>
            <a:r>
              <a:rPr lang="en-US" altLang="zh-CN" sz="1800" b="0" i="0" u="none" strike="noStrike" kern="0" cap="none" spc="28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WBCs</a:t>
            </a:r>
            <a:r>
              <a:rPr lang="en-US" altLang="zh-CN" sz="1800" b="0" i="0" u="none" strike="noStrike" kern="0" cap="none" spc="254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can</a:t>
            </a:r>
            <a:r>
              <a:rPr lang="en-US" altLang="zh-CN" sz="1800" b="0" i="0" u="none" strike="noStrike" kern="0" cap="none" spc="27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5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change </a:t>
            </a:r>
            <a:r>
              <a:rPr lang="en-US" altLang="zh-CN" sz="1800" b="0" i="0" u="none" strike="noStrike" kern="0" cap="none" spc="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their</a:t>
            </a:r>
            <a:r>
              <a:rPr lang="en-US" altLang="zh-CN" sz="1800" b="0" i="0" u="none" strike="noStrike" kern="0" cap="none" spc="2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shape</a:t>
            </a:r>
            <a:r>
              <a:rPr lang="en-US" altLang="zh-CN" sz="1800" b="0" i="0" u="none" strike="noStrike" kern="0" cap="none" spc="24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to</a:t>
            </a:r>
            <a:r>
              <a:rPr lang="en-US" altLang="zh-CN" sz="1800" b="0" i="0" u="none" strike="noStrike" kern="0" cap="none" spc="229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7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engulf</a:t>
            </a:r>
            <a:r>
              <a:rPr lang="en-US" altLang="zh-CN" sz="1800" b="0" i="0" u="none" strike="noStrike" kern="0" cap="none" spc="254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3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the </a:t>
            </a:r>
            <a:r>
              <a:rPr lang="en-US" altLang="zh-CN" sz="1800" b="0" i="0" u="none" strike="noStrike" kern="0" cap="none" spc="7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microorganisms</a:t>
            </a:r>
            <a:r>
              <a:rPr lang="en-US" altLang="zh-CN" sz="1800" b="0" i="0" u="none" strike="noStrike" kern="0" cap="none" spc="29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that</a:t>
            </a:r>
            <a:r>
              <a:rPr lang="en-US" altLang="zh-CN" sz="1800" b="0" i="0" u="none" strike="noStrike" kern="0" cap="none" spc="24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4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enter </a:t>
            </a:r>
            <a:r>
              <a:rPr lang="en-US" altLang="zh-CN" sz="1800" b="0" i="0" u="none" strike="noStrike" kern="0" cap="none" spc="5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the</a:t>
            </a:r>
            <a:r>
              <a:rPr lang="en-US" altLang="zh-CN" sz="1800" b="0" i="0" u="none" strike="noStrike" kern="0" cap="none" spc="21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body.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211850"/>
      </p:ext>
    </p:extLst>
  </p:cSld>
  <p:clrMapOvr>
    <a:masterClrMapping/>
  </p:clrMapOvr>
</p:sld>
</file>

<file path=ppt/slides/slide13.xml><?xml version="1.0" encoding="utf-8"?>
<p:sld xmlns:p="http://schemas.openxmlformats.org/presentationml/2006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图片"/>
          <p:cNvPicPr>
            <a:picLocks/>
          </p:cNvPicPr>
          <p:nvPr/>
        </p:nvPicPr>
        <p:blipFill>
          <a:blip r:embed="rId1" cstate="print"/>
          <a:stretch>
            <a:fillRect/>
          </a:stretch>
        </p:blipFill>
        <p:spPr>
          <a:xfrm rot="0">
            <a:off x="8151876" y="3456431"/>
            <a:ext cx="3605782" cy="2961131"/>
          </a:xfrm>
          <a:prstGeom prst="rect"/>
          <a:noFill/>
          <a:ln w="12700" cmpd="sng" cap="flat">
            <a:noFill/>
            <a:prstDash val="solid"/>
            <a:miter/>
          </a:ln>
        </p:spPr>
      </p:pic>
      <p:pic>
        <p:nvPicPr>
          <p:cNvPr id="152" name="图片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 rot="0">
            <a:off x="8151876" y="417576"/>
            <a:ext cx="3605782" cy="2961132"/>
          </a:xfrm>
          <a:prstGeom prst="rect"/>
          <a:noFill/>
          <a:ln w="12700" cmpd="sng" cap="flat">
            <a:noFill/>
            <a:prstDash val="solid"/>
            <a:miter/>
          </a:ln>
        </p:spPr>
      </p:pic>
      <p:grpSp>
        <p:nvGrpSpPr>
          <p:cNvPr id="155" name="组合"/>
          <p:cNvGrpSpPr>
            <a:grpSpLocks/>
          </p:cNvGrpSpPr>
          <p:nvPr/>
        </p:nvGrpSpPr>
        <p:grpSpPr>
          <a:xfrm>
            <a:off x="0" y="0"/>
            <a:ext cx="4971415" cy="6858000"/>
            <a:chOff x="0" y="0"/>
            <a:chExt cx="4971415" cy="6858000"/>
          </a:xfrm>
        </p:grpSpPr>
        <p:sp>
          <p:nvSpPr>
            <p:cNvPr id="153" name="曲线"/>
            <p:cNvSpPr>
              <a:spLocks/>
            </p:cNvSpPr>
            <p:nvPr/>
          </p:nvSpPr>
          <p:spPr>
            <a:xfrm rot="0">
              <a:off x="0" y="0"/>
              <a:ext cx="4971415" cy="6858000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F1F1"/>
            </a:solidFill>
            <a:ln cmpd="sng" cap="flat">
              <a:noFill/>
              <a:prstDash val="solid"/>
              <a:miter/>
            </a:ln>
          </p:spPr>
        </p:sp>
        <p:sp>
          <p:nvSpPr>
            <p:cNvPr id="154" name="曲线"/>
            <p:cNvSpPr>
              <a:spLocks/>
            </p:cNvSpPr>
            <p:nvPr/>
          </p:nvSpPr>
          <p:spPr>
            <a:xfrm rot="0">
              <a:off x="0" y="0"/>
              <a:ext cx="4971415" cy="6858000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192" cmpd="sng" cap="flat">
              <a:solidFill>
                <a:srgbClr val="F1F1F1"/>
              </a:solidFill>
              <a:prstDash val="solid"/>
              <a:round/>
            </a:ln>
          </p:spPr>
        </p:sp>
      </p:grpSp>
      <p:sp>
        <p:nvSpPr>
          <p:cNvPr id="156" name="文本框"/>
          <p:cNvSpPr>
            <a:spLocks noGrp="1"/>
          </p:cNvSpPr>
          <p:nvPr>
            <p:ph type="title"/>
          </p:nvPr>
        </p:nvSpPr>
        <p:spPr>
          <a:xfrm rot="0">
            <a:off x="619758" y="755980"/>
            <a:ext cx="3110865" cy="148970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4800" b="1" i="0" u="none" strike="noStrike" kern="0" cap="none" spc="140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Structure </a:t>
            </a:r>
            <a:r>
              <a:rPr lang="en-US" altLang="zh-CN" sz="4800" b="1" i="0" u="none" strike="noStrike" kern="0" cap="none" spc="70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Of</a:t>
            </a:r>
            <a:r>
              <a:rPr lang="en-US" altLang="zh-CN" sz="4800" b="1" i="0" u="none" strike="noStrike" kern="0" cap="none" spc="395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 </a:t>
            </a:r>
            <a:r>
              <a:rPr lang="en-US" altLang="zh-CN" sz="4800" b="1" i="0" u="none" strike="noStrike" kern="0" cap="none" spc="120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Cell</a:t>
            </a:r>
            <a:endParaRPr lang="zh-CN" altLang="en-US" sz="4800" b="1" i="0" u="none" strike="noStrike" kern="0" cap="none" spc="0" baseline="0">
              <a:solidFill>
                <a:schemeClr val="tx1"/>
              </a:solidFill>
              <a:latin typeface="Tahoma" pitchFamily="0" charset="0"/>
              <a:ea typeface="宋体" pitchFamily="0" charset="0"/>
              <a:cs typeface="Tahoma" pitchFamily="0" charset="0"/>
            </a:endParaRPr>
          </a:p>
        </p:txBody>
      </p:sp>
      <p:sp>
        <p:nvSpPr>
          <p:cNvPr id="157" name="矩形"/>
          <p:cNvSpPr>
            <a:spLocks/>
          </p:cNvSpPr>
          <p:nvPr/>
        </p:nvSpPr>
        <p:spPr>
          <a:xfrm rot="0">
            <a:off x="619758" y="2769565"/>
            <a:ext cx="3916045" cy="848994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The</a:t>
            </a:r>
            <a:r>
              <a:rPr lang="en-US" altLang="zh-CN" sz="1800" b="0" i="0" u="none" strike="noStrike" kern="0" cap="none" spc="24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7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detailed</a:t>
            </a:r>
            <a:r>
              <a:rPr lang="en-US" altLang="zh-CN" sz="1800" b="0" i="0" u="none" strike="noStrike" kern="0" cap="none" spc="2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structure</a:t>
            </a:r>
            <a:r>
              <a:rPr lang="en-US" altLang="zh-CN" sz="1800" b="0" i="0" u="none" strike="noStrike" kern="0" cap="none" spc="28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of</a:t>
            </a:r>
            <a:r>
              <a:rPr lang="en-US" altLang="zh-CN" sz="1800" b="0" i="0" u="none" strike="noStrike" kern="0" cap="none" spc="229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a</a:t>
            </a:r>
            <a:r>
              <a:rPr lang="en-US" altLang="zh-CN" sz="1800" b="0" i="0" u="none" strike="noStrike" kern="0" cap="none" spc="22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cell</a:t>
            </a:r>
            <a:r>
              <a:rPr lang="en-US" altLang="zh-CN" sz="1800" b="0" i="0" u="none" strike="noStrike" kern="0" cap="none" spc="2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3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has </a:t>
            </a:r>
            <a:r>
              <a:rPr lang="en-US" altLang="zh-CN" sz="1800" b="0" i="0" u="none" strike="noStrike" kern="0" cap="none" spc="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been</a:t>
            </a:r>
            <a:r>
              <a:rPr lang="en-US" altLang="zh-CN" sz="1800" b="0" i="0" u="none" strike="noStrike" kern="0" cap="none" spc="22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7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studied</a:t>
            </a:r>
            <a:r>
              <a:rPr lang="en-US" altLang="zh-CN" sz="1800" b="0" i="0" u="none" strike="noStrike" kern="0" cap="none" spc="2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under</a:t>
            </a:r>
            <a:r>
              <a:rPr lang="en-US" altLang="zh-CN" sz="1800" b="0" i="0" u="none" strike="noStrike" kern="0" cap="none" spc="23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compound </a:t>
            </a:r>
            <a:r>
              <a:rPr lang="en-US" altLang="zh-CN" sz="1800" b="0" i="0" u="none" strike="noStrike" kern="0" cap="none" spc="7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microscope</a:t>
            </a:r>
            <a:r>
              <a:rPr lang="en-US" altLang="zh-CN" sz="1800" b="0" i="0" u="none" strike="noStrike" kern="0" cap="none" spc="2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and</a:t>
            </a:r>
            <a:r>
              <a:rPr lang="en-US" altLang="zh-CN" sz="1800" b="0" i="0" u="none" strike="noStrike" kern="0" cap="none" spc="21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7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electron</a:t>
            </a:r>
            <a:r>
              <a:rPr lang="en-US" altLang="zh-CN" sz="1800" b="0" i="0" u="none" strike="noStrike" kern="0" cap="none" spc="2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microscope.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158" name="矩形"/>
          <p:cNvSpPr>
            <a:spLocks/>
          </p:cNvSpPr>
          <p:nvPr/>
        </p:nvSpPr>
        <p:spPr>
          <a:xfrm rot="0">
            <a:off x="619758" y="3897883"/>
            <a:ext cx="3711575" cy="57403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Certain</a:t>
            </a:r>
            <a:r>
              <a:rPr lang="en-US" altLang="zh-CN" sz="1800" b="0" i="0" u="none" strike="noStrike" kern="0" cap="none" spc="30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7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structures</a:t>
            </a:r>
            <a:r>
              <a:rPr lang="en-US" altLang="zh-CN" sz="1800" b="0" i="0" u="none" strike="noStrike" kern="0" cap="none" spc="3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can</a:t>
            </a:r>
            <a:r>
              <a:rPr lang="en-US" altLang="zh-CN" sz="1800" b="0" i="0" u="none" strike="noStrike" kern="0" cap="none" spc="27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be</a:t>
            </a:r>
            <a:r>
              <a:rPr lang="en-US" altLang="zh-CN" sz="1800" b="0" i="0" u="none" strike="noStrike" kern="0" cap="none" spc="28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seen</a:t>
            </a:r>
            <a:r>
              <a:rPr lang="en-US" altLang="zh-CN" sz="1800" b="0" i="0" u="none" strike="noStrike" kern="0" cap="none" spc="2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4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only </a:t>
            </a:r>
            <a:r>
              <a:rPr lang="en-US" altLang="zh-CN" sz="1800" b="0" i="0" u="none" strike="noStrike" kern="0" cap="none" spc="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under</a:t>
            </a:r>
            <a:r>
              <a:rPr lang="en-US" altLang="zh-CN" sz="1800" b="0" i="0" u="none" strike="noStrike" kern="0" cap="none" spc="254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an</a:t>
            </a:r>
            <a:r>
              <a:rPr lang="en-US" altLang="zh-CN" sz="1800" b="0" i="0" u="none" strike="noStrike" kern="0" cap="none" spc="23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7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electron</a:t>
            </a:r>
            <a:r>
              <a:rPr lang="en-US" altLang="zh-CN" sz="1800" b="0" i="0" u="none" strike="noStrike" kern="0" cap="none" spc="28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microscope.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159" name="矩形"/>
          <p:cNvSpPr>
            <a:spLocks/>
          </p:cNvSpPr>
          <p:nvPr/>
        </p:nvSpPr>
        <p:spPr>
          <a:xfrm rot="0">
            <a:off x="619758" y="4751578"/>
            <a:ext cx="3839844" cy="84836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5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The</a:t>
            </a:r>
            <a:r>
              <a:rPr lang="en-US" altLang="zh-CN" sz="1800" b="0" i="0" u="none" strike="noStrike" kern="0" cap="none" spc="24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7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structure</a:t>
            </a:r>
            <a:r>
              <a:rPr lang="en-US" altLang="zh-CN" sz="1800" b="0" i="0" u="none" strike="noStrike" kern="0" cap="none" spc="27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of</a:t>
            </a:r>
            <a:r>
              <a:rPr lang="en-US" altLang="zh-CN" sz="1800" b="0" i="0" u="none" strike="noStrike" kern="0" cap="none" spc="24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a</a:t>
            </a:r>
            <a:r>
              <a:rPr lang="en-US" altLang="zh-CN" sz="1800" b="0" i="0" u="none" strike="noStrike" kern="0" cap="none" spc="229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cell</a:t>
            </a:r>
            <a:r>
              <a:rPr lang="en-US" altLang="zh-CN" sz="1800" b="0" i="0" u="none" strike="noStrike" kern="0" cap="none" spc="24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as</a:t>
            </a:r>
            <a:r>
              <a:rPr lang="en-US" altLang="zh-CN" sz="1800" b="0" i="0" u="none" strike="noStrike" kern="0" cap="none" spc="22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seen</a:t>
            </a:r>
            <a:r>
              <a:rPr lang="en-US" altLang="zh-CN" sz="1800" b="0" i="0" u="none" strike="noStrike" kern="0" cap="none" spc="24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4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under </a:t>
            </a:r>
            <a:r>
              <a:rPr lang="en-US" altLang="zh-CN" sz="18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an</a:t>
            </a:r>
            <a:r>
              <a:rPr lang="en-US" altLang="zh-CN" sz="1800" b="0" i="0" u="none" strike="noStrike" kern="0" cap="none" spc="24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7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electron</a:t>
            </a:r>
            <a:r>
              <a:rPr lang="en-US" altLang="zh-CN" sz="1800" b="0" i="0" u="none" strike="noStrike" kern="0" cap="none" spc="30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7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microscope</a:t>
            </a:r>
            <a:r>
              <a:rPr lang="en-US" altLang="zh-CN" sz="1800" b="0" i="0" u="none" strike="noStrike" kern="0" cap="none" spc="28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is</a:t>
            </a:r>
            <a:r>
              <a:rPr lang="en-US" altLang="zh-CN" sz="1800" b="0" i="0" u="none" strike="noStrike" kern="0" cap="none" spc="2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5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called </a:t>
            </a:r>
            <a:r>
              <a:rPr lang="en-US" altLang="zh-CN" sz="1800" b="0" i="0" u="none" strike="noStrike" kern="0" cap="none" spc="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ultrastructure.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160" name="矩形"/>
          <p:cNvSpPr>
            <a:spLocks/>
          </p:cNvSpPr>
          <p:nvPr/>
        </p:nvSpPr>
        <p:spPr>
          <a:xfrm rot="0">
            <a:off x="5461508" y="1279601"/>
            <a:ext cx="2162810" cy="118935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0" cap="none" spc="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Compound</a:t>
            </a:r>
            <a:endParaRPr lang="en-US" altLang="zh-CN" sz="24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  <a:p>
            <a:pPr marL="12700" indent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0" cap="none" spc="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microscope</a:t>
            </a:r>
            <a:endParaRPr lang="en-US" altLang="zh-CN" sz="24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  <a:p>
            <a:pPr marL="12700" indent="0" algn="l">
              <a:lnSpc>
                <a:spcPct val="100000"/>
              </a:lnSpc>
              <a:spcBef>
                <a:spcPts val="1235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7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Magnification</a:t>
            </a:r>
            <a:r>
              <a:rPr lang="en-US" altLang="zh-CN" sz="1800" b="0" i="0" u="none" strike="noStrike" kern="0" cap="none" spc="28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2000X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161" name="矩形"/>
          <p:cNvSpPr>
            <a:spLocks/>
          </p:cNvSpPr>
          <p:nvPr/>
        </p:nvSpPr>
        <p:spPr>
          <a:xfrm rot="0">
            <a:off x="5461508" y="4320032"/>
            <a:ext cx="2418714" cy="118871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0" cap="none" spc="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Electron microscope</a:t>
            </a:r>
            <a:endParaRPr lang="en-US" altLang="zh-CN" sz="24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  <a:p>
            <a:pPr marL="12700" indent="0" algn="l">
              <a:lnSpc>
                <a:spcPct val="100000"/>
              </a:lnSpc>
              <a:spcBef>
                <a:spcPts val="1235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7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Magnification</a:t>
            </a:r>
            <a:r>
              <a:rPr lang="en-US" altLang="zh-CN" sz="1800" b="0" i="0" u="none" strike="noStrike" kern="0" cap="none" spc="28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5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500000X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61191"/>
      </p:ext>
    </p:extLst>
  </p:cSld>
  <p:clrMapOvr>
    <a:masterClrMapping/>
  </p:clrMapOvr>
</p:sld>
</file>

<file path=ppt/slides/slide14.xml><?xml version="1.0" encoding="utf-8"?>
<p:sld xmlns:p="http://schemas.openxmlformats.org/presentationml/2006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图片"/>
          <p:cNvPicPr>
            <a:picLocks/>
          </p:cNvPicPr>
          <p:nvPr/>
        </p:nvPicPr>
        <p:blipFill>
          <a:blip r:embed="rId1" cstate="print"/>
          <a:stretch>
            <a:fillRect/>
          </a:stretch>
        </p:blipFill>
        <p:spPr>
          <a:xfrm rot="0">
            <a:off x="5600164" y="685800"/>
            <a:ext cx="6170838" cy="5472222"/>
          </a:xfrm>
          <a:prstGeom prst="rect"/>
          <a:noFill/>
          <a:ln w="12700" cmpd="sng" cap="flat">
            <a:noFill/>
            <a:prstDash val="solid"/>
            <a:miter/>
          </a:ln>
        </p:spPr>
      </p:pic>
      <p:grpSp>
        <p:nvGrpSpPr>
          <p:cNvPr id="165" name="组合"/>
          <p:cNvGrpSpPr>
            <a:grpSpLocks/>
          </p:cNvGrpSpPr>
          <p:nvPr/>
        </p:nvGrpSpPr>
        <p:grpSpPr>
          <a:xfrm>
            <a:off x="0" y="0"/>
            <a:ext cx="4971415" cy="6858000"/>
            <a:chOff x="0" y="0"/>
            <a:chExt cx="4971415" cy="6858000"/>
          </a:xfrm>
        </p:grpSpPr>
        <p:sp>
          <p:nvSpPr>
            <p:cNvPr id="163" name="曲线"/>
            <p:cNvSpPr>
              <a:spLocks/>
            </p:cNvSpPr>
            <p:nvPr/>
          </p:nvSpPr>
          <p:spPr>
            <a:xfrm rot="0">
              <a:off x="0" y="0"/>
              <a:ext cx="4971415" cy="6858000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F1F1"/>
            </a:solidFill>
            <a:ln cmpd="sng" cap="flat">
              <a:noFill/>
              <a:prstDash val="solid"/>
              <a:miter/>
            </a:ln>
          </p:spPr>
        </p:sp>
        <p:sp>
          <p:nvSpPr>
            <p:cNvPr id="164" name="曲线"/>
            <p:cNvSpPr>
              <a:spLocks/>
            </p:cNvSpPr>
            <p:nvPr/>
          </p:nvSpPr>
          <p:spPr>
            <a:xfrm rot="0">
              <a:off x="0" y="0"/>
              <a:ext cx="4971415" cy="6858000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192" cmpd="sng" cap="flat">
              <a:solidFill>
                <a:srgbClr val="F1F1F1"/>
              </a:solidFill>
              <a:prstDash val="solid"/>
              <a:round/>
            </a:ln>
          </p:spPr>
        </p:sp>
      </p:grpSp>
      <p:grpSp>
        <p:nvGrpSpPr>
          <p:cNvPr id="175" name="组合"/>
          <p:cNvGrpSpPr>
            <a:grpSpLocks/>
          </p:cNvGrpSpPr>
          <p:nvPr/>
        </p:nvGrpSpPr>
        <p:grpSpPr>
          <a:xfrm>
            <a:off x="9273547" y="3720129"/>
            <a:ext cx="2441440" cy="2104597"/>
            <a:chOff x="9273547" y="3720129"/>
            <a:chExt cx="2441440" cy="2104597"/>
          </a:xfrm>
        </p:grpSpPr>
        <p:sp>
          <p:nvSpPr>
            <p:cNvPr id="166" name="曲线"/>
            <p:cNvSpPr>
              <a:spLocks/>
            </p:cNvSpPr>
            <p:nvPr/>
          </p:nvSpPr>
          <p:spPr>
            <a:xfrm rot="0">
              <a:off x="9659157" y="3720129"/>
              <a:ext cx="1691639" cy="611505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957" y="1556"/>
                  </a:moveTo>
                  <a:lnTo>
                    <a:pt x="946" y="1779"/>
                  </a:lnTo>
                  <a:lnTo>
                    <a:pt x="904" y="1977"/>
                  </a:lnTo>
                  <a:lnTo>
                    <a:pt x="21539" y="21584"/>
                  </a:lnTo>
                  <a:lnTo>
                    <a:pt x="21592" y="21158"/>
                  </a:lnTo>
                  <a:lnTo>
                    <a:pt x="957" y="1556"/>
                  </a:lnTo>
                  <a:lnTo>
                    <a:pt x="957" y="1556"/>
                  </a:lnTo>
                </a:path>
                <a:path w="21600" h="21600">
                  <a:moveTo>
                    <a:pt x="452" y="0"/>
                  </a:moveTo>
                  <a:lnTo>
                    <a:pt x="272" y="134"/>
                  </a:lnTo>
                  <a:lnTo>
                    <a:pt x="123" y="446"/>
                  </a:lnTo>
                  <a:lnTo>
                    <a:pt x="25" y="909"/>
                  </a:lnTo>
                  <a:lnTo>
                    <a:pt x="0" y="1437"/>
                  </a:lnTo>
                  <a:lnTo>
                    <a:pt x="48" y="1935"/>
                  </a:lnTo>
                  <a:lnTo>
                    <a:pt x="161" y="2347"/>
                  </a:lnTo>
                  <a:lnTo>
                    <a:pt x="328" y="2618"/>
                  </a:lnTo>
                  <a:lnTo>
                    <a:pt x="519" y="2688"/>
                  </a:lnTo>
                  <a:lnTo>
                    <a:pt x="699" y="2553"/>
                  </a:lnTo>
                  <a:lnTo>
                    <a:pt x="848" y="2241"/>
                  </a:lnTo>
                  <a:lnTo>
                    <a:pt x="904" y="1977"/>
                  </a:lnTo>
                  <a:lnTo>
                    <a:pt x="461" y="1556"/>
                  </a:lnTo>
                  <a:lnTo>
                    <a:pt x="474" y="1437"/>
                  </a:lnTo>
                  <a:lnTo>
                    <a:pt x="511" y="1133"/>
                  </a:lnTo>
                  <a:lnTo>
                    <a:pt x="960" y="1133"/>
                  </a:lnTo>
                  <a:lnTo>
                    <a:pt x="923" y="753"/>
                  </a:lnTo>
                  <a:lnTo>
                    <a:pt x="810" y="340"/>
                  </a:lnTo>
                  <a:lnTo>
                    <a:pt x="643" y="70"/>
                  </a:lnTo>
                  <a:lnTo>
                    <a:pt x="452" y="0"/>
                  </a:lnTo>
                  <a:lnTo>
                    <a:pt x="452" y="0"/>
                  </a:lnTo>
                </a:path>
                <a:path w="21600" h="21600">
                  <a:moveTo>
                    <a:pt x="511" y="1133"/>
                  </a:moveTo>
                  <a:lnTo>
                    <a:pt x="474" y="1437"/>
                  </a:lnTo>
                  <a:lnTo>
                    <a:pt x="461" y="1556"/>
                  </a:lnTo>
                  <a:lnTo>
                    <a:pt x="904" y="1977"/>
                  </a:lnTo>
                  <a:lnTo>
                    <a:pt x="946" y="1779"/>
                  </a:lnTo>
                  <a:lnTo>
                    <a:pt x="957" y="1556"/>
                  </a:lnTo>
                  <a:lnTo>
                    <a:pt x="511" y="1133"/>
                  </a:lnTo>
                  <a:lnTo>
                    <a:pt x="511" y="1133"/>
                  </a:lnTo>
                </a:path>
                <a:path w="21600" h="21600">
                  <a:moveTo>
                    <a:pt x="960" y="1133"/>
                  </a:moveTo>
                  <a:lnTo>
                    <a:pt x="511" y="1133"/>
                  </a:lnTo>
                  <a:lnTo>
                    <a:pt x="957" y="1556"/>
                  </a:lnTo>
                  <a:lnTo>
                    <a:pt x="971" y="1251"/>
                  </a:lnTo>
                  <a:lnTo>
                    <a:pt x="960" y="1133"/>
                  </a:lnTo>
                  <a:close/>
                </a:path>
              </a:pathLst>
            </a:custGeom>
            <a:solidFill>
              <a:srgbClr val="000000"/>
            </a:solidFill>
            <a:ln cmpd="sng" cap="flat">
              <a:noFill/>
              <a:prstDash val="solid"/>
              <a:miter/>
            </a:ln>
          </p:spPr>
        </p:sp>
        <p:sp>
          <p:nvSpPr>
            <p:cNvPr id="167" name="曲线"/>
            <p:cNvSpPr>
              <a:spLocks/>
            </p:cNvSpPr>
            <p:nvPr/>
          </p:nvSpPr>
          <p:spPr>
            <a:xfrm rot="0">
              <a:off x="11349228" y="4142231"/>
              <a:ext cx="365760" cy="365759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10800" y="0"/>
                  </a:moveTo>
                  <a:lnTo>
                    <a:pt x="7929" y="385"/>
                  </a:lnTo>
                  <a:lnTo>
                    <a:pt x="5349" y="1474"/>
                  </a:lnTo>
                  <a:lnTo>
                    <a:pt x="3164" y="3164"/>
                  </a:lnTo>
                  <a:lnTo>
                    <a:pt x="1474" y="5349"/>
                  </a:lnTo>
                  <a:lnTo>
                    <a:pt x="385" y="7929"/>
                  </a:lnTo>
                  <a:lnTo>
                    <a:pt x="0" y="10800"/>
                  </a:lnTo>
                  <a:lnTo>
                    <a:pt x="385" y="13670"/>
                  </a:lnTo>
                  <a:lnTo>
                    <a:pt x="1474" y="16249"/>
                  </a:lnTo>
                  <a:lnTo>
                    <a:pt x="3164" y="18435"/>
                  </a:lnTo>
                  <a:lnTo>
                    <a:pt x="5349" y="20124"/>
                  </a:lnTo>
                  <a:lnTo>
                    <a:pt x="7929" y="21214"/>
                  </a:lnTo>
                  <a:lnTo>
                    <a:pt x="10800" y="21600"/>
                  </a:lnTo>
                  <a:lnTo>
                    <a:pt x="13670" y="21214"/>
                  </a:lnTo>
                  <a:lnTo>
                    <a:pt x="16250" y="20124"/>
                  </a:lnTo>
                  <a:lnTo>
                    <a:pt x="18435" y="18435"/>
                  </a:lnTo>
                  <a:lnTo>
                    <a:pt x="20125" y="16249"/>
                  </a:lnTo>
                  <a:lnTo>
                    <a:pt x="21214" y="13670"/>
                  </a:lnTo>
                  <a:lnTo>
                    <a:pt x="21600" y="10800"/>
                  </a:lnTo>
                  <a:lnTo>
                    <a:pt x="21214" y="7929"/>
                  </a:lnTo>
                  <a:lnTo>
                    <a:pt x="20125" y="5349"/>
                  </a:lnTo>
                  <a:lnTo>
                    <a:pt x="18435" y="3164"/>
                  </a:lnTo>
                  <a:lnTo>
                    <a:pt x="16250" y="1474"/>
                  </a:lnTo>
                  <a:lnTo>
                    <a:pt x="13670" y="385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cmpd="sng" cap="flat">
              <a:noFill/>
              <a:prstDash val="solid"/>
              <a:miter/>
            </a:ln>
          </p:spPr>
        </p:sp>
        <p:sp>
          <p:nvSpPr>
            <p:cNvPr id="168" name="曲线"/>
            <p:cNvSpPr>
              <a:spLocks/>
            </p:cNvSpPr>
            <p:nvPr/>
          </p:nvSpPr>
          <p:spPr>
            <a:xfrm rot="0">
              <a:off x="11349228" y="4142231"/>
              <a:ext cx="365760" cy="365759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0" y="10800"/>
                  </a:moveTo>
                  <a:lnTo>
                    <a:pt x="385" y="7929"/>
                  </a:lnTo>
                  <a:lnTo>
                    <a:pt x="1474" y="5349"/>
                  </a:lnTo>
                  <a:lnTo>
                    <a:pt x="3164" y="3164"/>
                  </a:lnTo>
                  <a:lnTo>
                    <a:pt x="5349" y="1474"/>
                  </a:lnTo>
                  <a:lnTo>
                    <a:pt x="7929" y="385"/>
                  </a:lnTo>
                  <a:lnTo>
                    <a:pt x="10800" y="0"/>
                  </a:lnTo>
                  <a:lnTo>
                    <a:pt x="13670" y="385"/>
                  </a:lnTo>
                  <a:lnTo>
                    <a:pt x="16250" y="1474"/>
                  </a:lnTo>
                  <a:lnTo>
                    <a:pt x="18435" y="3164"/>
                  </a:lnTo>
                  <a:lnTo>
                    <a:pt x="20125" y="5349"/>
                  </a:lnTo>
                  <a:lnTo>
                    <a:pt x="21214" y="7929"/>
                  </a:lnTo>
                  <a:lnTo>
                    <a:pt x="21600" y="10800"/>
                  </a:lnTo>
                  <a:lnTo>
                    <a:pt x="21214" y="13670"/>
                  </a:lnTo>
                  <a:lnTo>
                    <a:pt x="20125" y="16249"/>
                  </a:lnTo>
                  <a:lnTo>
                    <a:pt x="18435" y="18435"/>
                  </a:lnTo>
                  <a:lnTo>
                    <a:pt x="16250" y="20124"/>
                  </a:lnTo>
                  <a:lnTo>
                    <a:pt x="13670" y="21214"/>
                  </a:lnTo>
                  <a:lnTo>
                    <a:pt x="10800" y="21600"/>
                  </a:lnTo>
                  <a:lnTo>
                    <a:pt x="7929" y="21214"/>
                  </a:lnTo>
                  <a:lnTo>
                    <a:pt x="5349" y="20124"/>
                  </a:lnTo>
                  <a:lnTo>
                    <a:pt x="3164" y="18435"/>
                  </a:lnTo>
                  <a:lnTo>
                    <a:pt x="1474" y="16249"/>
                  </a:lnTo>
                  <a:lnTo>
                    <a:pt x="385" y="13670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2192" cmpd="sng" cap="flat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69" name="曲线"/>
            <p:cNvSpPr>
              <a:spLocks/>
            </p:cNvSpPr>
            <p:nvPr/>
          </p:nvSpPr>
          <p:spPr>
            <a:xfrm rot="0">
              <a:off x="9273827" y="4470179"/>
              <a:ext cx="1688463" cy="519429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958" y="1742"/>
                  </a:moveTo>
                  <a:lnTo>
                    <a:pt x="951" y="2010"/>
                  </a:lnTo>
                  <a:lnTo>
                    <a:pt x="913" y="2249"/>
                  </a:lnTo>
                  <a:lnTo>
                    <a:pt x="21549" y="21588"/>
                  </a:lnTo>
                  <a:lnTo>
                    <a:pt x="21594" y="21081"/>
                  </a:lnTo>
                  <a:lnTo>
                    <a:pt x="958" y="1742"/>
                  </a:lnTo>
                  <a:lnTo>
                    <a:pt x="958" y="1742"/>
                  </a:lnTo>
                </a:path>
                <a:path w="21600" h="21600">
                  <a:moveTo>
                    <a:pt x="425" y="0"/>
                  </a:moveTo>
                  <a:lnTo>
                    <a:pt x="15" y="1134"/>
                  </a:lnTo>
                  <a:lnTo>
                    <a:pt x="0" y="1760"/>
                  </a:lnTo>
                  <a:lnTo>
                    <a:pt x="57" y="2337"/>
                  </a:lnTo>
                  <a:lnTo>
                    <a:pt x="177" y="2802"/>
                  </a:lnTo>
                  <a:lnTo>
                    <a:pt x="348" y="3093"/>
                  </a:lnTo>
                  <a:lnTo>
                    <a:pt x="541" y="3144"/>
                  </a:lnTo>
                  <a:lnTo>
                    <a:pt x="719" y="2957"/>
                  </a:lnTo>
                  <a:lnTo>
                    <a:pt x="862" y="2568"/>
                  </a:lnTo>
                  <a:lnTo>
                    <a:pt x="913" y="2249"/>
                  </a:lnTo>
                  <a:lnTo>
                    <a:pt x="460" y="1825"/>
                  </a:lnTo>
                  <a:lnTo>
                    <a:pt x="506" y="1318"/>
                  </a:lnTo>
                  <a:lnTo>
                    <a:pt x="960" y="1318"/>
                  </a:lnTo>
                  <a:lnTo>
                    <a:pt x="909" y="807"/>
                  </a:lnTo>
                  <a:lnTo>
                    <a:pt x="790" y="341"/>
                  </a:lnTo>
                  <a:lnTo>
                    <a:pt x="618" y="51"/>
                  </a:lnTo>
                  <a:lnTo>
                    <a:pt x="425" y="0"/>
                  </a:lnTo>
                  <a:lnTo>
                    <a:pt x="425" y="0"/>
                  </a:lnTo>
                </a:path>
                <a:path w="21600" h="21600">
                  <a:moveTo>
                    <a:pt x="506" y="1318"/>
                  </a:moveTo>
                  <a:lnTo>
                    <a:pt x="460" y="1825"/>
                  </a:lnTo>
                  <a:lnTo>
                    <a:pt x="913" y="2249"/>
                  </a:lnTo>
                  <a:lnTo>
                    <a:pt x="951" y="2010"/>
                  </a:lnTo>
                  <a:lnTo>
                    <a:pt x="957" y="1760"/>
                  </a:lnTo>
                  <a:lnTo>
                    <a:pt x="958" y="1742"/>
                  </a:lnTo>
                  <a:lnTo>
                    <a:pt x="506" y="1318"/>
                  </a:lnTo>
                  <a:lnTo>
                    <a:pt x="506" y="1318"/>
                  </a:lnTo>
                </a:path>
                <a:path w="21600" h="21600">
                  <a:moveTo>
                    <a:pt x="960" y="1318"/>
                  </a:moveTo>
                  <a:lnTo>
                    <a:pt x="506" y="1318"/>
                  </a:lnTo>
                  <a:lnTo>
                    <a:pt x="958" y="1742"/>
                  </a:lnTo>
                  <a:lnTo>
                    <a:pt x="967" y="1384"/>
                  </a:lnTo>
                  <a:lnTo>
                    <a:pt x="960" y="1318"/>
                  </a:lnTo>
                  <a:close/>
                </a:path>
              </a:pathLst>
            </a:custGeom>
            <a:solidFill>
              <a:srgbClr val="000000"/>
            </a:solidFill>
            <a:ln cmpd="sng" cap="flat">
              <a:noFill/>
              <a:prstDash val="solid"/>
              <a:miter/>
            </a:ln>
          </p:spPr>
        </p:sp>
        <p:sp>
          <p:nvSpPr>
            <p:cNvPr id="170" name="曲线"/>
            <p:cNvSpPr>
              <a:spLocks/>
            </p:cNvSpPr>
            <p:nvPr/>
          </p:nvSpPr>
          <p:spPr>
            <a:xfrm rot="0">
              <a:off x="10960607" y="4800599"/>
              <a:ext cx="365760" cy="365759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10800" y="0"/>
                  </a:moveTo>
                  <a:lnTo>
                    <a:pt x="7929" y="385"/>
                  </a:lnTo>
                  <a:lnTo>
                    <a:pt x="5349" y="1474"/>
                  </a:lnTo>
                  <a:lnTo>
                    <a:pt x="3164" y="3164"/>
                  </a:lnTo>
                  <a:lnTo>
                    <a:pt x="1474" y="5349"/>
                  </a:lnTo>
                  <a:lnTo>
                    <a:pt x="385" y="7929"/>
                  </a:lnTo>
                  <a:lnTo>
                    <a:pt x="0" y="10799"/>
                  </a:lnTo>
                  <a:lnTo>
                    <a:pt x="385" y="13670"/>
                  </a:lnTo>
                  <a:lnTo>
                    <a:pt x="1474" y="16249"/>
                  </a:lnTo>
                  <a:lnTo>
                    <a:pt x="3164" y="18435"/>
                  </a:lnTo>
                  <a:lnTo>
                    <a:pt x="5349" y="20124"/>
                  </a:lnTo>
                  <a:lnTo>
                    <a:pt x="7929" y="21214"/>
                  </a:lnTo>
                  <a:lnTo>
                    <a:pt x="10800" y="21600"/>
                  </a:lnTo>
                  <a:lnTo>
                    <a:pt x="13670" y="21214"/>
                  </a:lnTo>
                  <a:lnTo>
                    <a:pt x="16250" y="20124"/>
                  </a:lnTo>
                  <a:lnTo>
                    <a:pt x="18435" y="18435"/>
                  </a:lnTo>
                  <a:lnTo>
                    <a:pt x="20125" y="16249"/>
                  </a:lnTo>
                  <a:lnTo>
                    <a:pt x="21214" y="13670"/>
                  </a:lnTo>
                  <a:lnTo>
                    <a:pt x="21600" y="10799"/>
                  </a:lnTo>
                  <a:lnTo>
                    <a:pt x="21214" y="7929"/>
                  </a:lnTo>
                  <a:lnTo>
                    <a:pt x="20125" y="5349"/>
                  </a:lnTo>
                  <a:lnTo>
                    <a:pt x="18435" y="3164"/>
                  </a:lnTo>
                  <a:lnTo>
                    <a:pt x="16250" y="1474"/>
                  </a:lnTo>
                  <a:lnTo>
                    <a:pt x="13670" y="385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cmpd="sng" cap="flat">
              <a:noFill/>
              <a:prstDash val="solid"/>
              <a:miter/>
            </a:ln>
          </p:spPr>
        </p:sp>
        <p:sp>
          <p:nvSpPr>
            <p:cNvPr id="171" name="曲线"/>
            <p:cNvSpPr>
              <a:spLocks/>
            </p:cNvSpPr>
            <p:nvPr/>
          </p:nvSpPr>
          <p:spPr>
            <a:xfrm rot="0">
              <a:off x="10960607" y="4800599"/>
              <a:ext cx="365760" cy="365759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0" y="10799"/>
                  </a:moveTo>
                  <a:lnTo>
                    <a:pt x="385" y="7929"/>
                  </a:lnTo>
                  <a:lnTo>
                    <a:pt x="1474" y="5349"/>
                  </a:lnTo>
                  <a:lnTo>
                    <a:pt x="3164" y="3164"/>
                  </a:lnTo>
                  <a:lnTo>
                    <a:pt x="5349" y="1474"/>
                  </a:lnTo>
                  <a:lnTo>
                    <a:pt x="7929" y="385"/>
                  </a:lnTo>
                  <a:lnTo>
                    <a:pt x="10800" y="0"/>
                  </a:lnTo>
                  <a:lnTo>
                    <a:pt x="13670" y="385"/>
                  </a:lnTo>
                  <a:lnTo>
                    <a:pt x="16250" y="1474"/>
                  </a:lnTo>
                  <a:lnTo>
                    <a:pt x="18435" y="3164"/>
                  </a:lnTo>
                  <a:lnTo>
                    <a:pt x="20125" y="5349"/>
                  </a:lnTo>
                  <a:lnTo>
                    <a:pt x="21214" y="7929"/>
                  </a:lnTo>
                  <a:lnTo>
                    <a:pt x="21600" y="10799"/>
                  </a:lnTo>
                  <a:lnTo>
                    <a:pt x="21214" y="13670"/>
                  </a:lnTo>
                  <a:lnTo>
                    <a:pt x="20125" y="16249"/>
                  </a:lnTo>
                  <a:lnTo>
                    <a:pt x="18435" y="18435"/>
                  </a:lnTo>
                  <a:lnTo>
                    <a:pt x="16250" y="20124"/>
                  </a:lnTo>
                  <a:lnTo>
                    <a:pt x="13670" y="21214"/>
                  </a:lnTo>
                  <a:lnTo>
                    <a:pt x="10800" y="21600"/>
                  </a:lnTo>
                  <a:lnTo>
                    <a:pt x="7929" y="21214"/>
                  </a:lnTo>
                  <a:lnTo>
                    <a:pt x="5349" y="20124"/>
                  </a:lnTo>
                  <a:lnTo>
                    <a:pt x="3164" y="18435"/>
                  </a:lnTo>
                  <a:lnTo>
                    <a:pt x="1474" y="16249"/>
                  </a:lnTo>
                  <a:lnTo>
                    <a:pt x="385" y="13670"/>
                  </a:lnTo>
                  <a:lnTo>
                    <a:pt x="0" y="10799"/>
                  </a:lnTo>
                  <a:close/>
                </a:path>
              </a:pathLst>
            </a:custGeom>
            <a:noFill/>
            <a:ln w="12192" cmpd="sng" cap="flat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72" name="曲线"/>
            <p:cNvSpPr>
              <a:spLocks/>
            </p:cNvSpPr>
            <p:nvPr/>
          </p:nvSpPr>
          <p:spPr>
            <a:xfrm rot="0">
              <a:off x="9273547" y="5067306"/>
              <a:ext cx="1252854" cy="554990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1283" y="1811"/>
                  </a:moveTo>
                  <a:lnTo>
                    <a:pt x="1262" y="2041"/>
                  </a:lnTo>
                  <a:lnTo>
                    <a:pt x="1261" y="2055"/>
                  </a:lnTo>
                  <a:lnTo>
                    <a:pt x="1198" y="2264"/>
                  </a:lnTo>
                  <a:lnTo>
                    <a:pt x="21507" y="21578"/>
                  </a:lnTo>
                  <a:lnTo>
                    <a:pt x="21591" y="21123"/>
                  </a:lnTo>
                  <a:lnTo>
                    <a:pt x="1283" y="1811"/>
                  </a:lnTo>
                  <a:lnTo>
                    <a:pt x="1283" y="1811"/>
                  </a:lnTo>
                </a:path>
                <a:path w="21600" h="21600">
                  <a:moveTo>
                    <a:pt x="655" y="0"/>
                  </a:moveTo>
                  <a:lnTo>
                    <a:pt x="409" y="109"/>
                  </a:lnTo>
                  <a:lnTo>
                    <a:pt x="198" y="421"/>
                  </a:lnTo>
                  <a:lnTo>
                    <a:pt x="52" y="909"/>
                  </a:lnTo>
                  <a:lnTo>
                    <a:pt x="0" y="1484"/>
                  </a:lnTo>
                  <a:lnTo>
                    <a:pt x="48" y="2041"/>
                  </a:lnTo>
                  <a:lnTo>
                    <a:pt x="186" y="2516"/>
                  </a:lnTo>
                  <a:lnTo>
                    <a:pt x="402" y="2846"/>
                  </a:lnTo>
                  <a:lnTo>
                    <a:pt x="657" y="2965"/>
                  </a:lnTo>
                  <a:lnTo>
                    <a:pt x="904" y="2855"/>
                  </a:lnTo>
                  <a:lnTo>
                    <a:pt x="1114" y="2543"/>
                  </a:lnTo>
                  <a:lnTo>
                    <a:pt x="1198" y="2264"/>
                  </a:lnTo>
                  <a:lnTo>
                    <a:pt x="615" y="1709"/>
                  </a:lnTo>
                  <a:lnTo>
                    <a:pt x="698" y="1255"/>
                  </a:lnTo>
                  <a:lnTo>
                    <a:pt x="1293" y="1255"/>
                  </a:lnTo>
                  <a:lnTo>
                    <a:pt x="1264" y="923"/>
                  </a:lnTo>
                  <a:lnTo>
                    <a:pt x="1126" y="448"/>
                  </a:lnTo>
                  <a:lnTo>
                    <a:pt x="910" y="118"/>
                  </a:lnTo>
                  <a:lnTo>
                    <a:pt x="655" y="0"/>
                  </a:lnTo>
                  <a:lnTo>
                    <a:pt x="655" y="0"/>
                  </a:lnTo>
                </a:path>
                <a:path w="21600" h="21600">
                  <a:moveTo>
                    <a:pt x="698" y="1255"/>
                  </a:moveTo>
                  <a:lnTo>
                    <a:pt x="615" y="1709"/>
                  </a:lnTo>
                  <a:lnTo>
                    <a:pt x="1198" y="2264"/>
                  </a:lnTo>
                  <a:lnTo>
                    <a:pt x="1261" y="2055"/>
                  </a:lnTo>
                  <a:lnTo>
                    <a:pt x="1283" y="1811"/>
                  </a:lnTo>
                  <a:lnTo>
                    <a:pt x="698" y="1255"/>
                  </a:lnTo>
                  <a:lnTo>
                    <a:pt x="698" y="1255"/>
                  </a:lnTo>
                </a:path>
                <a:path w="21600" h="21600">
                  <a:moveTo>
                    <a:pt x="1293" y="1255"/>
                  </a:moveTo>
                  <a:lnTo>
                    <a:pt x="698" y="1255"/>
                  </a:lnTo>
                  <a:lnTo>
                    <a:pt x="1283" y="1811"/>
                  </a:lnTo>
                  <a:lnTo>
                    <a:pt x="1313" y="1484"/>
                  </a:lnTo>
                  <a:lnTo>
                    <a:pt x="1293" y="1255"/>
                  </a:lnTo>
                  <a:close/>
                </a:path>
              </a:pathLst>
            </a:custGeom>
            <a:solidFill>
              <a:srgbClr val="000000"/>
            </a:solidFill>
            <a:ln cmpd="sng" cap="flat">
              <a:noFill/>
              <a:prstDash val="solid"/>
              <a:miter/>
            </a:ln>
          </p:spPr>
        </p:sp>
        <p:sp>
          <p:nvSpPr>
            <p:cNvPr id="173" name="曲线"/>
            <p:cNvSpPr>
              <a:spLocks/>
            </p:cNvSpPr>
            <p:nvPr/>
          </p:nvSpPr>
          <p:spPr>
            <a:xfrm rot="0">
              <a:off x="10523218" y="5458966"/>
              <a:ext cx="365760" cy="365759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10800" y="0"/>
                  </a:moveTo>
                  <a:lnTo>
                    <a:pt x="7929" y="385"/>
                  </a:lnTo>
                  <a:lnTo>
                    <a:pt x="5349" y="1474"/>
                  </a:lnTo>
                  <a:lnTo>
                    <a:pt x="3164" y="3164"/>
                  </a:lnTo>
                  <a:lnTo>
                    <a:pt x="1474" y="5349"/>
                  </a:lnTo>
                  <a:lnTo>
                    <a:pt x="385" y="7929"/>
                  </a:lnTo>
                  <a:lnTo>
                    <a:pt x="0" y="10799"/>
                  </a:lnTo>
                  <a:lnTo>
                    <a:pt x="385" y="13671"/>
                  </a:lnTo>
                  <a:lnTo>
                    <a:pt x="1474" y="16250"/>
                  </a:lnTo>
                  <a:lnTo>
                    <a:pt x="3164" y="18436"/>
                  </a:lnTo>
                  <a:lnTo>
                    <a:pt x="5349" y="20125"/>
                  </a:lnTo>
                  <a:lnTo>
                    <a:pt x="7929" y="21214"/>
                  </a:lnTo>
                  <a:lnTo>
                    <a:pt x="10800" y="21599"/>
                  </a:lnTo>
                  <a:lnTo>
                    <a:pt x="13670" y="21214"/>
                  </a:lnTo>
                  <a:lnTo>
                    <a:pt x="16250" y="20125"/>
                  </a:lnTo>
                  <a:lnTo>
                    <a:pt x="18435" y="18436"/>
                  </a:lnTo>
                  <a:lnTo>
                    <a:pt x="20125" y="16250"/>
                  </a:lnTo>
                  <a:lnTo>
                    <a:pt x="21214" y="13671"/>
                  </a:lnTo>
                  <a:lnTo>
                    <a:pt x="21600" y="10799"/>
                  </a:lnTo>
                  <a:lnTo>
                    <a:pt x="21214" y="7929"/>
                  </a:lnTo>
                  <a:lnTo>
                    <a:pt x="20125" y="5349"/>
                  </a:lnTo>
                  <a:lnTo>
                    <a:pt x="18435" y="3164"/>
                  </a:lnTo>
                  <a:lnTo>
                    <a:pt x="16250" y="1474"/>
                  </a:lnTo>
                  <a:lnTo>
                    <a:pt x="13670" y="385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cmpd="sng" cap="flat">
              <a:noFill/>
              <a:prstDash val="solid"/>
              <a:miter/>
            </a:ln>
          </p:spPr>
        </p:sp>
        <p:sp>
          <p:nvSpPr>
            <p:cNvPr id="174" name="曲线"/>
            <p:cNvSpPr>
              <a:spLocks/>
            </p:cNvSpPr>
            <p:nvPr/>
          </p:nvSpPr>
          <p:spPr>
            <a:xfrm rot="0">
              <a:off x="10523218" y="5458966"/>
              <a:ext cx="365760" cy="365759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0" y="10799"/>
                  </a:moveTo>
                  <a:lnTo>
                    <a:pt x="385" y="7929"/>
                  </a:lnTo>
                  <a:lnTo>
                    <a:pt x="1474" y="5349"/>
                  </a:lnTo>
                  <a:lnTo>
                    <a:pt x="3164" y="3164"/>
                  </a:lnTo>
                  <a:lnTo>
                    <a:pt x="5349" y="1474"/>
                  </a:lnTo>
                  <a:lnTo>
                    <a:pt x="7929" y="385"/>
                  </a:lnTo>
                  <a:lnTo>
                    <a:pt x="10800" y="0"/>
                  </a:lnTo>
                  <a:lnTo>
                    <a:pt x="13670" y="385"/>
                  </a:lnTo>
                  <a:lnTo>
                    <a:pt x="16250" y="1474"/>
                  </a:lnTo>
                  <a:lnTo>
                    <a:pt x="18435" y="3164"/>
                  </a:lnTo>
                  <a:lnTo>
                    <a:pt x="20125" y="5349"/>
                  </a:lnTo>
                  <a:lnTo>
                    <a:pt x="21214" y="7929"/>
                  </a:lnTo>
                  <a:lnTo>
                    <a:pt x="21600" y="10799"/>
                  </a:lnTo>
                  <a:lnTo>
                    <a:pt x="21214" y="13671"/>
                  </a:lnTo>
                  <a:lnTo>
                    <a:pt x="20125" y="16250"/>
                  </a:lnTo>
                  <a:lnTo>
                    <a:pt x="18435" y="18436"/>
                  </a:lnTo>
                  <a:lnTo>
                    <a:pt x="16250" y="20125"/>
                  </a:lnTo>
                  <a:lnTo>
                    <a:pt x="13670" y="21214"/>
                  </a:lnTo>
                  <a:lnTo>
                    <a:pt x="10800" y="21599"/>
                  </a:lnTo>
                  <a:lnTo>
                    <a:pt x="7929" y="21214"/>
                  </a:lnTo>
                  <a:lnTo>
                    <a:pt x="5349" y="20125"/>
                  </a:lnTo>
                  <a:lnTo>
                    <a:pt x="3164" y="18436"/>
                  </a:lnTo>
                  <a:lnTo>
                    <a:pt x="1474" y="16250"/>
                  </a:lnTo>
                  <a:lnTo>
                    <a:pt x="385" y="13671"/>
                  </a:lnTo>
                  <a:lnTo>
                    <a:pt x="0" y="10799"/>
                  </a:lnTo>
                  <a:close/>
                </a:path>
              </a:pathLst>
            </a:custGeom>
            <a:noFill/>
            <a:ln w="12192" cmpd="sng" cap="flat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id="179" name="组合"/>
          <p:cNvGrpSpPr>
            <a:grpSpLocks/>
          </p:cNvGrpSpPr>
          <p:nvPr/>
        </p:nvGrpSpPr>
        <p:grpSpPr>
          <a:xfrm>
            <a:off x="10200216" y="502919"/>
            <a:ext cx="1273980" cy="836422"/>
            <a:chOff x="10200216" y="502919"/>
            <a:chExt cx="1273980" cy="836422"/>
          </a:xfrm>
        </p:grpSpPr>
        <p:sp>
          <p:nvSpPr>
            <p:cNvPr id="176" name="曲线"/>
            <p:cNvSpPr>
              <a:spLocks/>
            </p:cNvSpPr>
            <p:nvPr/>
          </p:nvSpPr>
          <p:spPr>
            <a:xfrm rot="0">
              <a:off x="10200216" y="809751"/>
              <a:ext cx="965199" cy="529590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778" y="18485"/>
                  </a:moveTo>
                  <a:lnTo>
                    <a:pt x="452" y="18657"/>
                  </a:lnTo>
                  <a:lnTo>
                    <a:pt x="191" y="19049"/>
                  </a:lnTo>
                  <a:lnTo>
                    <a:pt x="36" y="19575"/>
                  </a:lnTo>
                  <a:lnTo>
                    <a:pt x="0" y="20167"/>
                  </a:lnTo>
                  <a:lnTo>
                    <a:pt x="94" y="20760"/>
                  </a:lnTo>
                  <a:lnTo>
                    <a:pt x="309" y="21237"/>
                  </a:lnTo>
                  <a:lnTo>
                    <a:pt x="598" y="21520"/>
                  </a:lnTo>
                  <a:lnTo>
                    <a:pt x="923" y="21586"/>
                  </a:lnTo>
                  <a:lnTo>
                    <a:pt x="1248" y="21413"/>
                  </a:lnTo>
                  <a:lnTo>
                    <a:pt x="1510" y="21021"/>
                  </a:lnTo>
                  <a:lnTo>
                    <a:pt x="1665" y="20496"/>
                  </a:lnTo>
                  <a:lnTo>
                    <a:pt x="1679" y="20263"/>
                  </a:lnTo>
                  <a:lnTo>
                    <a:pt x="916" y="20263"/>
                  </a:lnTo>
                  <a:lnTo>
                    <a:pt x="785" y="19807"/>
                  </a:lnTo>
                  <a:lnTo>
                    <a:pt x="1515" y="19108"/>
                  </a:lnTo>
                  <a:lnTo>
                    <a:pt x="1391" y="18833"/>
                  </a:lnTo>
                  <a:lnTo>
                    <a:pt x="1103" y="18550"/>
                  </a:lnTo>
                  <a:lnTo>
                    <a:pt x="778" y="18485"/>
                  </a:lnTo>
                  <a:lnTo>
                    <a:pt x="778" y="18485"/>
                  </a:lnTo>
                </a:path>
                <a:path w="21600" h="21600">
                  <a:moveTo>
                    <a:pt x="1515" y="19108"/>
                  </a:moveTo>
                  <a:lnTo>
                    <a:pt x="785" y="19807"/>
                  </a:lnTo>
                  <a:lnTo>
                    <a:pt x="916" y="20263"/>
                  </a:lnTo>
                  <a:lnTo>
                    <a:pt x="1647" y="19563"/>
                  </a:lnTo>
                  <a:lnTo>
                    <a:pt x="1606" y="19310"/>
                  </a:lnTo>
                  <a:lnTo>
                    <a:pt x="1515" y="19108"/>
                  </a:lnTo>
                  <a:lnTo>
                    <a:pt x="1515" y="19108"/>
                  </a:lnTo>
                </a:path>
                <a:path w="21600" h="21600">
                  <a:moveTo>
                    <a:pt x="1647" y="19563"/>
                  </a:moveTo>
                  <a:lnTo>
                    <a:pt x="916" y="20263"/>
                  </a:lnTo>
                  <a:lnTo>
                    <a:pt x="1679" y="20263"/>
                  </a:lnTo>
                  <a:lnTo>
                    <a:pt x="1701" y="19903"/>
                  </a:lnTo>
                  <a:lnTo>
                    <a:pt x="1649" y="19575"/>
                  </a:lnTo>
                  <a:lnTo>
                    <a:pt x="1647" y="19563"/>
                  </a:lnTo>
                  <a:lnTo>
                    <a:pt x="1647" y="19563"/>
                  </a:lnTo>
                </a:path>
                <a:path w="21600" h="21600">
                  <a:moveTo>
                    <a:pt x="21458" y="0"/>
                  </a:moveTo>
                  <a:lnTo>
                    <a:pt x="1515" y="19108"/>
                  </a:lnTo>
                  <a:lnTo>
                    <a:pt x="1606" y="19310"/>
                  </a:lnTo>
                  <a:lnTo>
                    <a:pt x="1647" y="19563"/>
                  </a:lnTo>
                  <a:lnTo>
                    <a:pt x="21592" y="455"/>
                  </a:lnTo>
                  <a:lnTo>
                    <a:pt x="21458" y="0"/>
                  </a:lnTo>
                  <a:close/>
                </a:path>
              </a:pathLst>
            </a:custGeom>
            <a:solidFill>
              <a:srgbClr val="000000"/>
            </a:solidFill>
            <a:ln cmpd="sng" cap="flat">
              <a:noFill/>
              <a:prstDash val="solid"/>
              <a:miter/>
            </a:ln>
          </p:spPr>
        </p:sp>
        <p:sp>
          <p:nvSpPr>
            <p:cNvPr id="177" name="曲线"/>
            <p:cNvSpPr>
              <a:spLocks/>
            </p:cNvSpPr>
            <p:nvPr/>
          </p:nvSpPr>
          <p:spPr>
            <a:xfrm rot="0">
              <a:off x="11108436" y="502919"/>
              <a:ext cx="365760" cy="365759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10800" y="0"/>
                  </a:moveTo>
                  <a:lnTo>
                    <a:pt x="7929" y="385"/>
                  </a:lnTo>
                  <a:lnTo>
                    <a:pt x="5349" y="1474"/>
                  </a:lnTo>
                  <a:lnTo>
                    <a:pt x="3164" y="3164"/>
                  </a:lnTo>
                  <a:lnTo>
                    <a:pt x="1474" y="5349"/>
                  </a:lnTo>
                  <a:lnTo>
                    <a:pt x="385" y="7929"/>
                  </a:lnTo>
                  <a:lnTo>
                    <a:pt x="0" y="10799"/>
                  </a:lnTo>
                  <a:lnTo>
                    <a:pt x="385" y="13670"/>
                  </a:lnTo>
                  <a:lnTo>
                    <a:pt x="1474" y="16250"/>
                  </a:lnTo>
                  <a:lnTo>
                    <a:pt x="3164" y="18435"/>
                  </a:lnTo>
                  <a:lnTo>
                    <a:pt x="5349" y="20125"/>
                  </a:lnTo>
                  <a:lnTo>
                    <a:pt x="7929" y="21214"/>
                  </a:lnTo>
                  <a:lnTo>
                    <a:pt x="10800" y="21600"/>
                  </a:lnTo>
                  <a:lnTo>
                    <a:pt x="13670" y="21214"/>
                  </a:lnTo>
                  <a:lnTo>
                    <a:pt x="16250" y="20125"/>
                  </a:lnTo>
                  <a:lnTo>
                    <a:pt x="18435" y="18435"/>
                  </a:lnTo>
                  <a:lnTo>
                    <a:pt x="20125" y="16250"/>
                  </a:lnTo>
                  <a:lnTo>
                    <a:pt x="21214" y="13670"/>
                  </a:lnTo>
                  <a:lnTo>
                    <a:pt x="21600" y="10799"/>
                  </a:lnTo>
                  <a:lnTo>
                    <a:pt x="21214" y="7929"/>
                  </a:lnTo>
                  <a:lnTo>
                    <a:pt x="20125" y="5349"/>
                  </a:lnTo>
                  <a:lnTo>
                    <a:pt x="18435" y="3164"/>
                  </a:lnTo>
                  <a:lnTo>
                    <a:pt x="16250" y="1474"/>
                  </a:lnTo>
                  <a:lnTo>
                    <a:pt x="13670" y="385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cmpd="sng" cap="flat">
              <a:noFill/>
              <a:prstDash val="solid"/>
              <a:miter/>
            </a:ln>
          </p:spPr>
        </p:sp>
        <p:sp>
          <p:nvSpPr>
            <p:cNvPr id="178" name="曲线"/>
            <p:cNvSpPr>
              <a:spLocks/>
            </p:cNvSpPr>
            <p:nvPr/>
          </p:nvSpPr>
          <p:spPr>
            <a:xfrm rot="0">
              <a:off x="11108436" y="502919"/>
              <a:ext cx="365760" cy="365759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0" y="10799"/>
                  </a:moveTo>
                  <a:lnTo>
                    <a:pt x="385" y="7929"/>
                  </a:lnTo>
                  <a:lnTo>
                    <a:pt x="1474" y="5349"/>
                  </a:lnTo>
                  <a:lnTo>
                    <a:pt x="3164" y="3164"/>
                  </a:lnTo>
                  <a:lnTo>
                    <a:pt x="5349" y="1474"/>
                  </a:lnTo>
                  <a:lnTo>
                    <a:pt x="7929" y="385"/>
                  </a:lnTo>
                  <a:lnTo>
                    <a:pt x="10800" y="0"/>
                  </a:lnTo>
                  <a:lnTo>
                    <a:pt x="13670" y="385"/>
                  </a:lnTo>
                  <a:lnTo>
                    <a:pt x="16250" y="1474"/>
                  </a:lnTo>
                  <a:lnTo>
                    <a:pt x="18435" y="3164"/>
                  </a:lnTo>
                  <a:lnTo>
                    <a:pt x="20125" y="5349"/>
                  </a:lnTo>
                  <a:lnTo>
                    <a:pt x="21214" y="7929"/>
                  </a:lnTo>
                  <a:lnTo>
                    <a:pt x="21600" y="10799"/>
                  </a:lnTo>
                  <a:lnTo>
                    <a:pt x="21214" y="13670"/>
                  </a:lnTo>
                  <a:lnTo>
                    <a:pt x="20125" y="16250"/>
                  </a:lnTo>
                  <a:lnTo>
                    <a:pt x="18435" y="18435"/>
                  </a:lnTo>
                  <a:lnTo>
                    <a:pt x="16250" y="20125"/>
                  </a:lnTo>
                  <a:lnTo>
                    <a:pt x="13670" y="21214"/>
                  </a:lnTo>
                  <a:lnTo>
                    <a:pt x="10800" y="21600"/>
                  </a:lnTo>
                  <a:lnTo>
                    <a:pt x="7929" y="21214"/>
                  </a:lnTo>
                  <a:lnTo>
                    <a:pt x="5349" y="20125"/>
                  </a:lnTo>
                  <a:lnTo>
                    <a:pt x="3164" y="18435"/>
                  </a:lnTo>
                  <a:lnTo>
                    <a:pt x="1474" y="16250"/>
                  </a:lnTo>
                  <a:lnTo>
                    <a:pt x="385" y="13670"/>
                  </a:lnTo>
                  <a:lnTo>
                    <a:pt x="0" y="10799"/>
                  </a:lnTo>
                  <a:close/>
                </a:path>
              </a:pathLst>
            </a:custGeom>
            <a:noFill/>
            <a:ln w="12192" cmpd="sng" cap="flat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id="182" name="组合"/>
          <p:cNvGrpSpPr>
            <a:grpSpLocks/>
          </p:cNvGrpSpPr>
          <p:nvPr/>
        </p:nvGrpSpPr>
        <p:grpSpPr>
          <a:xfrm>
            <a:off x="8119872" y="384048"/>
            <a:ext cx="365759" cy="365760"/>
            <a:chOff x="8119872" y="384048"/>
            <a:chExt cx="365759" cy="365760"/>
          </a:xfrm>
        </p:grpSpPr>
        <p:sp>
          <p:nvSpPr>
            <p:cNvPr id="180" name="曲线"/>
            <p:cNvSpPr>
              <a:spLocks/>
            </p:cNvSpPr>
            <p:nvPr/>
          </p:nvSpPr>
          <p:spPr>
            <a:xfrm rot="0">
              <a:off x="8119872" y="384048"/>
              <a:ext cx="365759" cy="365760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10799" y="0"/>
                  </a:moveTo>
                  <a:lnTo>
                    <a:pt x="7929" y="385"/>
                  </a:lnTo>
                  <a:lnTo>
                    <a:pt x="5349" y="1474"/>
                  </a:lnTo>
                  <a:lnTo>
                    <a:pt x="3164" y="3164"/>
                  </a:lnTo>
                  <a:lnTo>
                    <a:pt x="1474" y="5349"/>
                  </a:lnTo>
                  <a:lnTo>
                    <a:pt x="385" y="7929"/>
                  </a:lnTo>
                  <a:lnTo>
                    <a:pt x="0" y="10799"/>
                  </a:lnTo>
                  <a:lnTo>
                    <a:pt x="385" y="13670"/>
                  </a:lnTo>
                  <a:lnTo>
                    <a:pt x="1474" y="16250"/>
                  </a:lnTo>
                  <a:lnTo>
                    <a:pt x="3164" y="18435"/>
                  </a:lnTo>
                  <a:lnTo>
                    <a:pt x="5349" y="20125"/>
                  </a:lnTo>
                  <a:lnTo>
                    <a:pt x="7929" y="21214"/>
                  </a:lnTo>
                  <a:lnTo>
                    <a:pt x="10799" y="21600"/>
                  </a:lnTo>
                  <a:lnTo>
                    <a:pt x="13670" y="21214"/>
                  </a:lnTo>
                  <a:lnTo>
                    <a:pt x="16250" y="20125"/>
                  </a:lnTo>
                  <a:lnTo>
                    <a:pt x="18435" y="18435"/>
                  </a:lnTo>
                  <a:lnTo>
                    <a:pt x="20125" y="16250"/>
                  </a:lnTo>
                  <a:lnTo>
                    <a:pt x="21214" y="13670"/>
                  </a:lnTo>
                  <a:lnTo>
                    <a:pt x="21600" y="10799"/>
                  </a:lnTo>
                  <a:lnTo>
                    <a:pt x="21214" y="7929"/>
                  </a:lnTo>
                  <a:lnTo>
                    <a:pt x="20125" y="5349"/>
                  </a:lnTo>
                  <a:lnTo>
                    <a:pt x="18435" y="3164"/>
                  </a:lnTo>
                  <a:lnTo>
                    <a:pt x="16250" y="1474"/>
                  </a:lnTo>
                  <a:lnTo>
                    <a:pt x="13670" y="385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FFFFFF"/>
            </a:solidFill>
            <a:ln cmpd="sng" cap="flat">
              <a:noFill/>
              <a:prstDash val="solid"/>
              <a:miter/>
            </a:ln>
          </p:spPr>
        </p:sp>
        <p:sp>
          <p:nvSpPr>
            <p:cNvPr id="181" name="曲线"/>
            <p:cNvSpPr>
              <a:spLocks/>
            </p:cNvSpPr>
            <p:nvPr/>
          </p:nvSpPr>
          <p:spPr>
            <a:xfrm rot="0">
              <a:off x="8119872" y="384048"/>
              <a:ext cx="365759" cy="365760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0" y="10799"/>
                  </a:moveTo>
                  <a:lnTo>
                    <a:pt x="385" y="7929"/>
                  </a:lnTo>
                  <a:lnTo>
                    <a:pt x="1474" y="5349"/>
                  </a:lnTo>
                  <a:lnTo>
                    <a:pt x="3164" y="3164"/>
                  </a:lnTo>
                  <a:lnTo>
                    <a:pt x="5349" y="1474"/>
                  </a:lnTo>
                  <a:lnTo>
                    <a:pt x="7929" y="385"/>
                  </a:lnTo>
                  <a:lnTo>
                    <a:pt x="10799" y="0"/>
                  </a:lnTo>
                  <a:lnTo>
                    <a:pt x="13670" y="385"/>
                  </a:lnTo>
                  <a:lnTo>
                    <a:pt x="16250" y="1474"/>
                  </a:lnTo>
                  <a:lnTo>
                    <a:pt x="18435" y="3164"/>
                  </a:lnTo>
                  <a:lnTo>
                    <a:pt x="20125" y="5349"/>
                  </a:lnTo>
                  <a:lnTo>
                    <a:pt x="21214" y="7929"/>
                  </a:lnTo>
                  <a:lnTo>
                    <a:pt x="21600" y="10799"/>
                  </a:lnTo>
                  <a:lnTo>
                    <a:pt x="21214" y="13670"/>
                  </a:lnTo>
                  <a:lnTo>
                    <a:pt x="20125" y="16250"/>
                  </a:lnTo>
                  <a:lnTo>
                    <a:pt x="18435" y="18435"/>
                  </a:lnTo>
                  <a:lnTo>
                    <a:pt x="16250" y="20125"/>
                  </a:lnTo>
                  <a:lnTo>
                    <a:pt x="13670" y="21214"/>
                  </a:lnTo>
                  <a:lnTo>
                    <a:pt x="10799" y="21600"/>
                  </a:lnTo>
                  <a:lnTo>
                    <a:pt x="7929" y="21214"/>
                  </a:lnTo>
                  <a:lnTo>
                    <a:pt x="5349" y="20125"/>
                  </a:lnTo>
                  <a:lnTo>
                    <a:pt x="3164" y="18435"/>
                  </a:lnTo>
                  <a:lnTo>
                    <a:pt x="1474" y="16250"/>
                  </a:lnTo>
                  <a:lnTo>
                    <a:pt x="385" y="13670"/>
                  </a:lnTo>
                  <a:lnTo>
                    <a:pt x="0" y="10799"/>
                  </a:lnTo>
                  <a:close/>
                </a:path>
              </a:pathLst>
            </a:custGeom>
            <a:noFill/>
            <a:ln w="12192" cmpd="sng" cap="flat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id="185" name="组合"/>
          <p:cNvGrpSpPr>
            <a:grpSpLocks/>
          </p:cNvGrpSpPr>
          <p:nvPr/>
        </p:nvGrpSpPr>
        <p:grpSpPr>
          <a:xfrm>
            <a:off x="7306055" y="502919"/>
            <a:ext cx="365759" cy="365759"/>
            <a:chOff x="7306055" y="502919"/>
            <a:chExt cx="365759" cy="365759"/>
          </a:xfrm>
        </p:grpSpPr>
        <p:sp>
          <p:nvSpPr>
            <p:cNvPr id="183" name="曲线"/>
            <p:cNvSpPr>
              <a:spLocks/>
            </p:cNvSpPr>
            <p:nvPr/>
          </p:nvSpPr>
          <p:spPr>
            <a:xfrm rot="0">
              <a:off x="7306055" y="502919"/>
              <a:ext cx="365759" cy="365759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10799" y="0"/>
                  </a:moveTo>
                  <a:lnTo>
                    <a:pt x="7929" y="385"/>
                  </a:lnTo>
                  <a:lnTo>
                    <a:pt x="5349" y="1474"/>
                  </a:lnTo>
                  <a:lnTo>
                    <a:pt x="3164" y="3164"/>
                  </a:lnTo>
                  <a:lnTo>
                    <a:pt x="1474" y="5349"/>
                  </a:lnTo>
                  <a:lnTo>
                    <a:pt x="385" y="7929"/>
                  </a:lnTo>
                  <a:lnTo>
                    <a:pt x="0" y="10799"/>
                  </a:lnTo>
                  <a:lnTo>
                    <a:pt x="385" y="13670"/>
                  </a:lnTo>
                  <a:lnTo>
                    <a:pt x="1474" y="16250"/>
                  </a:lnTo>
                  <a:lnTo>
                    <a:pt x="3164" y="18435"/>
                  </a:lnTo>
                  <a:lnTo>
                    <a:pt x="5349" y="20125"/>
                  </a:lnTo>
                  <a:lnTo>
                    <a:pt x="7929" y="21214"/>
                  </a:lnTo>
                  <a:lnTo>
                    <a:pt x="10799" y="21600"/>
                  </a:lnTo>
                  <a:lnTo>
                    <a:pt x="13670" y="21214"/>
                  </a:lnTo>
                  <a:lnTo>
                    <a:pt x="16250" y="20125"/>
                  </a:lnTo>
                  <a:lnTo>
                    <a:pt x="18435" y="18435"/>
                  </a:lnTo>
                  <a:lnTo>
                    <a:pt x="20125" y="16250"/>
                  </a:lnTo>
                  <a:lnTo>
                    <a:pt x="21214" y="13670"/>
                  </a:lnTo>
                  <a:lnTo>
                    <a:pt x="21600" y="10799"/>
                  </a:lnTo>
                  <a:lnTo>
                    <a:pt x="21214" y="7929"/>
                  </a:lnTo>
                  <a:lnTo>
                    <a:pt x="20125" y="5349"/>
                  </a:lnTo>
                  <a:lnTo>
                    <a:pt x="18435" y="3164"/>
                  </a:lnTo>
                  <a:lnTo>
                    <a:pt x="16250" y="1474"/>
                  </a:lnTo>
                  <a:lnTo>
                    <a:pt x="13670" y="385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FFFFFF"/>
            </a:solidFill>
            <a:ln cmpd="sng" cap="flat">
              <a:noFill/>
              <a:prstDash val="solid"/>
              <a:miter/>
            </a:ln>
          </p:spPr>
        </p:sp>
        <p:sp>
          <p:nvSpPr>
            <p:cNvPr id="184" name="曲线"/>
            <p:cNvSpPr>
              <a:spLocks/>
            </p:cNvSpPr>
            <p:nvPr/>
          </p:nvSpPr>
          <p:spPr>
            <a:xfrm rot="0">
              <a:off x="7306055" y="502919"/>
              <a:ext cx="365759" cy="365759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0" y="10799"/>
                  </a:moveTo>
                  <a:lnTo>
                    <a:pt x="385" y="7929"/>
                  </a:lnTo>
                  <a:lnTo>
                    <a:pt x="1474" y="5349"/>
                  </a:lnTo>
                  <a:lnTo>
                    <a:pt x="3164" y="3164"/>
                  </a:lnTo>
                  <a:lnTo>
                    <a:pt x="5349" y="1474"/>
                  </a:lnTo>
                  <a:lnTo>
                    <a:pt x="7929" y="385"/>
                  </a:lnTo>
                  <a:lnTo>
                    <a:pt x="10799" y="0"/>
                  </a:lnTo>
                  <a:lnTo>
                    <a:pt x="13670" y="385"/>
                  </a:lnTo>
                  <a:lnTo>
                    <a:pt x="16250" y="1474"/>
                  </a:lnTo>
                  <a:lnTo>
                    <a:pt x="18435" y="3164"/>
                  </a:lnTo>
                  <a:lnTo>
                    <a:pt x="20125" y="5349"/>
                  </a:lnTo>
                  <a:lnTo>
                    <a:pt x="21214" y="7929"/>
                  </a:lnTo>
                  <a:lnTo>
                    <a:pt x="21600" y="10799"/>
                  </a:lnTo>
                  <a:lnTo>
                    <a:pt x="21214" y="13670"/>
                  </a:lnTo>
                  <a:lnTo>
                    <a:pt x="20125" y="16250"/>
                  </a:lnTo>
                  <a:lnTo>
                    <a:pt x="18435" y="18435"/>
                  </a:lnTo>
                  <a:lnTo>
                    <a:pt x="16250" y="20125"/>
                  </a:lnTo>
                  <a:lnTo>
                    <a:pt x="13670" y="21214"/>
                  </a:lnTo>
                  <a:lnTo>
                    <a:pt x="10799" y="21600"/>
                  </a:lnTo>
                  <a:lnTo>
                    <a:pt x="7929" y="21214"/>
                  </a:lnTo>
                  <a:lnTo>
                    <a:pt x="5349" y="20125"/>
                  </a:lnTo>
                  <a:lnTo>
                    <a:pt x="3164" y="18435"/>
                  </a:lnTo>
                  <a:lnTo>
                    <a:pt x="1474" y="16250"/>
                  </a:lnTo>
                  <a:lnTo>
                    <a:pt x="385" y="13670"/>
                  </a:lnTo>
                  <a:lnTo>
                    <a:pt x="0" y="10799"/>
                  </a:lnTo>
                  <a:close/>
                </a:path>
              </a:pathLst>
            </a:custGeom>
            <a:noFill/>
            <a:ln w="12192" cmpd="sng" cap="flat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id="188" name="组合"/>
          <p:cNvGrpSpPr>
            <a:grpSpLocks/>
          </p:cNvGrpSpPr>
          <p:nvPr/>
        </p:nvGrpSpPr>
        <p:grpSpPr>
          <a:xfrm>
            <a:off x="6515100" y="931163"/>
            <a:ext cx="365759" cy="365759"/>
            <a:chOff x="6515100" y="931163"/>
            <a:chExt cx="365759" cy="365759"/>
          </a:xfrm>
        </p:grpSpPr>
        <p:sp>
          <p:nvSpPr>
            <p:cNvPr id="186" name="曲线"/>
            <p:cNvSpPr>
              <a:spLocks/>
            </p:cNvSpPr>
            <p:nvPr/>
          </p:nvSpPr>
          <p:spPr>
            <a:xfrm rot="0">
              <a:off x="6515100" y="931163"/>
              <a:ext cx="365759" cy="365759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10799" y="0"/>
                  </a:moveTo>
                  <a:lnTo>
                    <a:pt x="7929" y="385"/>
                  </a:lnTo>
                  <a:lnTo>
                    <a:pt x="5349" y="1474"/>
                  </a:lnTo>
                  <a:lnTo>
                    <a:pt x="3164" y="3164"/>
                  </a:lnTo>
                  <a:lnTo>
                    <a:pt x="1474" y="5349"/>
                  </a:lnTo>
                  <a:lnTo>
                    <a:pt x="385" y="7929"/>
                  </a:lnTo>
                  <a:lnTo>
                    <a:pt x="0" y="10800"/>
                  </a:lnTo>
                  <a:lnTo>
                    <a:pt x="385" y="13670"/>
                  </a:lnTo>
                  <a:lnTo>
                    <a:pt x="1474" y="16250"/>
                  </a:lnTo>
                  <a:lnTo>
                    <a:pt x="3164" y="18435"/>
                  </a:lnTo>
                  <a:lnTo>
                    <a:pt x="5349" y="20125"/>
                  </a:lnTo>
                  <a:lnTo>
                    <a:pt x="7929" y="21214"/>
                  </a:lnTo>
                  <a:lnTo>
                    <a:pt x="10799" y="21600"/>
                  </a:lnTo>
                  <a:lnTo>
                    <a:pt x="13670" y="21214"/>
                  </a:lnTo>
                  <a:lnTo>
                    <a:pt x="16250" y="20125"/>
                  </a:lnTo>
                  <a:lnTo>
                    <a:pt x="18435" y="18435"/>
                  </a:lnTo>
                  <a:lnTo>
                    <a:pt x="20125" y="16250"/>
                  </a:lnTo>
                  <a:lnTo>
                    <a:pt x="21214" y="13670"/>
                  </a:lnTo>
                  <a:lnTo>
                    <a:pt x="21600" y="10800"/>
                  </a:lnTo>
                  <a:lnTo>
                    <a:pt x="21214" y="7929"/>
                  </a:lnTo>
                  <a:lnTo>
                    <a:pt x="20125" y="5349"/>
                  </a:lnTo>
                  <a:lnTo>
                    <a:pt x="18435" y="3164"/>
                  </a:lnTo>
                  <a:lnTo>
                    <a:pt x="16250" y="1474"/>
                  </a:lnTo>
                  <a:lnTo>
                    <a:pt x="13670" y="385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FFFFFF"/>
            </a:solidFill>
            <a:ln cmpd="sng" cap="flat">
              <a:noFill/>
              <a:prstDash val="solid"/>
              <a:miter/>
            </a:ln>
          </p:spPr>
        </p:sp>
        <p:sp>
          <p:nvSpPr>
            <p:cNvPr id="187" name="曲线"/>
            <p:cNvSpPr>
              <a:spLocks/>
            </p:cNvSpPr>
            <p:nvPr/>
          </p:nvSpPr>
          <p:spPr>
            <a:xfrm rot="0">
              <a:off x="6515100" y="931163"/>
              <a:ext cx="365759" cy="365759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0" y="10800"/>
                  </a:moveTo>
                  <a:lnTo>
                    <a:pt x="385" y="7929"/>
                  </a:lnTo>
                  <a:lnTo>
                    <a:pt x="1474" y="5349"/>
                  </a:lnTo>
                  <a:lnTo>
                    <a:pt x="3164" y="3164"/>
                  </a:lnTo>
                  <a:lnTo>
                    <a:pt x="5349" y="1474"/>
                  </a:lnTo>
                  <a:lnTo>
                    <a:pt x="7929" y="385"/>
                  </a:lnTo>
                  <a:lnTo>
                    <a:pt x="10799" y="0"/>
                  </a:lnTo>
                  <a:lnTo>
                    <a:pt x="13670" y="385"/>
                  </a:lnTo>
                  <a:lnTo>
                    <a:pt x="16250" y="1474"/>
                  </a:lnTo>
                  <a:lnTo>
                    <a:pt x="18435" y="3164"/>
                  </a:lnTo>
                  <a:lnTo>
                    <a:pt x="20125" y="5349"/>
                  </a:lnTo>
                  <a:lnTo>
                    <a:pt x="21214" y="7929"/>
                  </a:lnTo>
                  <a:lnTo>
                    <a:pt x="21600" y="10800"/>
                  </a:lnTo>
                  <a:lnTo>
                    <a:pt x="21214" y="13670"/>
                  </a:lnTo>
                  <a:lnTo>
                    <a:pt x="20125" y="16250"/>
                  </a:lnTo>
                  <a:lnTo>
                    <a:pt x="18435" y="18435"/>
                  </a:lnTo>
                  <a:lnTo>
                    <a:pt x="16250" y="20125"/>
                  </a:lnTo>
                  <a:lnTo>
                    <a:pt x="13670" y="21214"/>
                  </a:lnTo>
                  <a:lnTo>
                    <a:pt x="10799" y="21600"/>
                  </a:lnTo>
                  <a:lnTo>
                    <a:pt x="7929" y="21214"/>
                  </a:lnTo>
                  <a:lnTo>
                    <a:pt x="5349" y="20125"/>
                  </a:lnTo>
                  <a:lnTo>
                    <a:pt x="3164" y="18435"/>
                  </a:lnTo>
                  <a:lnTo>
                    <a:pt x="1474" y="16250"/>
                  </a:lnTo>
                  <a:lnTo>
                    <a:pt x="385" y="13670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2192" cmpd="sng" cap="flat">
              <a:solidFill>
                <a:srgbClr val="000000"/>
              </a:solidFill>
              <a:prstDash val="solid"/>
              <a:round/>
            </a:ln>
          </p:spPr>
        </p:sp>
      </p:grpSp>
      <p:sp>
        <p:nvSpPr>
          <p:cNvPr id="189" name="曲线"/>
          <p:cNvSpPr>
            <a:spLocks/>
          </p:cNvSpPr>
          <p:nvPr/>
        </p:nvSpPr>
        <p:spPr>
          <a:xfrm rot="0">
            <a:off x="8435975" y="678052"/>
            <a:ext cx="770255" cy="1275714"/>
          </a:xfrm>
          <a:custGeom>
            <a:gdLst>
              <a:gd name="T1" fmla="*/ 0 w 21600"/>
              <a:gd name="T2" fmla="*/ 0 h 21600"/>
              <a:gd name="T3" fmla="*/ 21600 w 21600"/>
              <a:gd name="T4" fmla="*/ 21600 h 21600"/>
            </a:gdLst>
            <a:rect l="T1" t="T2" r="T3" b="T4"/>
            <a:pathLst>
              <a:path w="21600" h="21600">
                <a:moveTo>
                  <a:pt x="19858" y="20469"/>
                </a:moveTo>
                <a:lnTo>
                  <a:pt x="19677" y="20566"/>
                </a:lnTo>
                <a:lnTo>
                  <a:pt x="19501" y="20790"/>
                </a:lnTo>
                <a:lnTo>
                  <a:pt x="19480" y="21006"/>
                </a:lnTo>
                <a:lnTo>
                  <a:pt x="19477" y="21037"/>
                </a:lnTo>
                <a:lnTo>
                  <a:pt x="19616" y="21279"/>
                </a:lnTo>
                <a:lnTo>
                  <a:pt x="19899" y="21469"/>
                </a:lnTo>
                <a:lnTo>
                  <a:pt x="20269" y="21575"/>
                </a:lnTo>
                <a:lnTo>
                  <a:pt x="20678" y="21591"/>
                </a:lnTo>
                <a:lnTo>
                  <a:pt x="21080" y="21507"/>
                </a:lnTo>
                <a:lnTo>
                  <a:pt x="21394" y="21336"/>
                </a:lnTo>
                <a:lnTo>
                  <a:pt x="21570" y="21113"/>
                </a:lnTo>
                <a:lnTo>
                  <a:pt x="21578" y="21037"/>
                </a:lnTo>
                <a:lnTo>
                  <a:pt x="21581" y="21006"/>
                </a:lnTo>
                <a:lnTo>
                  <a:pt x="20382" y="21006"/>
                </a:lnTo>
                <a:lnTo>
                  <a:pt x="19858" y="20469"/>
                </a:lnTo>
                <a:lnTo>
                  <a:pt x="19858" y="20469"/>
                </a:lnTo>
              </a:path>
              <a:path w="21600" h="21600">
                <a:moveTo>
                  <a:pt x="20164" y="20360"/>
                </a:moveTo>
                <a:lnTo>
                  <a:pt x="19993" y="20395"/>
                </a:lnTo>
                <a:lnTo>
                  <a:pt x="19858" y="20469"/>
                </a:lnTo>
                <a:lnTo>
                  <a:pt x="20382" y="21006"/>
                </a:lnTo>
                <a:lnTo>
                  <a:pt x="20688" y="20896"/>
                </a:lnTo>
                <a:lnTo>
                  <a:pt x="20164" y="20360"/>
                </a:lnTo>
                <a:lnTo>
                  <a:pt x="20164" y="20360"/>
                </a:lnTo>
              </a:path>
              <a:path w="21600" h="21600">
                <a:moveTo>
                  <a:pt x="20395" y="20311"/>
                </a:moveTo>
                <a:lnTo>
                  <a:pt x="20164" y="20360"/>
                </a:lnTo>
                <a:lnTo>
                  <a:pt x="20688" y="20896"/>
                </a:lnTo>
                <a:lnTo>
                  <a:pt x="20382" y="21006"/>
                </a:lnTo>
                <a:lnTo>
                  <a:pt x="21581" y="21006"/>
                </a:lnTo>
                <a:lnTo>
                  <a:pt x="21592" y="20896"/>
                </a:lnTo>
                <a:lnTo>
                  <a:pt x="21595" y="20866"/>
                </a:lnTo>
                <a:lnTo>
                  <a:pt x="21457" y="20623"/>
                </a:lnTo>
                <a:lnTo>
                  <a:pt x="21174" y="20433"/>
                </a:lnTo>
                <a:lnTo>
                  <a:pt x="20804" y="20326"/>
                </a:lnTo>
                <a:lnTo>
                  <a:pt x="20395" y="20311"/>
                </a:lnTo>
                <a:lnTo>
                  <a:pt x="20395" y="20311"/>
                </a:lnTo>
              </a:path>
              <a:path w="21600" h="21600">
                <a:moveTo>
                  <a:pt x="306" y="0"/>
                </a:moveTo>
                <a:lnTo>
                  <a:pt x="0" y="107"/>
                </a:lnTo>
                <a:lnTo>
                  <a:pt x="19858" y="20469"/>
                </a:lnTo>
                <a:lnTo>
                  <a:pt x="19993" y="20395"/>
                </a:lnTo>
                <a:lnTo>
                  <a:pt x="20164" y="20360"/>
                </a:lnTo>
                <a:lnTo>
                  <a:pt x="306" y="0"/>
                </a:lnTo>
                <a:close/>
              </a:path>
            </a:pathLst>
          </a:custGeom>
          <a:solidFill>
            <a:srgbClr val="000000"/>
          </a:solidFill>
          <a:ln cmpd="sng" cap="flat">
            <a:noFill/>
            <a:prstDash val="solid"/>
            <a:miter/>
          </a:ln>
        </p:spPr>
      </p:sp>
      <p:sp>
        <p:nvSpPr>
          <p:cNvPr id="190" name="曲线"/>
          <p:cNvSpPr>
            <a:spLocks/>
          </p:cNvSpPr>
          <p:nvPr/>
        </p:nvSpPr>
        <p:spPr>
          <a:xfrm rot="0">
            <a:off x="7482713" y="867663"/>
            <a:ext cx="184784" cy="893443"/>
          </a:xfrm>
          <a:custGeom>
            <a:gdLst>
              <a:gd name="T1" fmla="*/ 0 w 21600"/>
              <a:gd name="T2" fmla="*/ 0 h 21600"/>
              <a:gd name="T3" fmla="*/ 21600 w 21600"/>
              <a:gd name="T4" fmla="*/ 21600 h 21600"/>
            </a:gdLst>
            <a:rect l="T1" t="T2" r="T3" b="T4"/>
            <a:pathLst>
              <a:path w="21600" h="21600">
                <a:moveTo>
                  <a:pt x="15720" y="19827"/>
                </a:moveTo>
                <a:lnTo>
                  <a:pt x="14768" y="19901"/>
                </a:lnTo>
                <a:lnTo>
                  <a:pt x="13527" y="20143"/>
                </a:lnTo>
                <a:lnTo>
                  <a:pt x="12815" y="20464"/>
                </a:lnTo>
                <a:lnTo>
                  <a:pt x="12752" y="20829"/>
                </a:lnTo>
                <a:lnTo>
                  <a:pt x="13379" y="21171"/>
                </a:lnTo>
                <a:lnTo>
                  <a:pt x="14550" y="21428"/>
                </a:lnTo>
                <a:lnTo>
                  <a:pt x="16102" y="21576"/>
                </a:lnTo>
                <a:lnTo>
                  <a:pt x="17873" y="21590"/>
                </a:lnTo>
                <a:lnTo>
                  <a:pt x="19524" y="21460"/>
                </a:lnTo>
                <a:lnTo>
                  <a:pt x="20765" y="21217"/>
                </a:lnTo>
                <a:lnTo>
                  <a:pt x="21477" y="20896"/>
                </a:lnTo>
                <a:lnTo>
                  <a:pt x="21510" y="20706"/>
                </a:lnTo>
                <a:lnTo>
                  <a:pt x="16418" y="20706"/>
                </a:lnTo>
                <a:lnTo>
                  <a:pt x="15720" y="19827"/>
                </a:lnTo>
                <a:lnTo>
                  <a:pt x="15720" y="19827"/>
                </a:lnTo>
              </a:path>
              <a:path w="21600" h="21600">
                <a:moveTo>
                  <a:pt x="16418" y="19773"/>
                </a:moveTo>
                <a:lnTo>
                  <a:pt x="15720" y="19827"/>
                </a:lnTo>
                <a:lnTo>
                  <a:pt x="16418" y="20706"/>
                </a:lnTo>
                <a:lnTo>
                  <a:pt x="17873" y="20654"/>
                </a:lnTo>
                <a:lnTo>
                  <a:pt x="17183" y="19785"/>
                </a:lnTo>
                <a:lnTo>
                  <a:pt x="17177" y="19778"/>
                </a:lnTo>
                <a:lnTo>
                  <a:pt x="16418" y="19773"/>
                </a:lnTo>
                <a:lnTo>
                  <a:pt x="16418" y="19773"/>
                </a:lnTo>
              </a:path>
              <a:path w="21600" h="21600">
                <a:moveTo>
                  <a:pt x="17177" y="19778"/>
                </a:moveTo>
                <a:lnTo>
                  <a:pt x="17873" y="20654"/>
                </a:lnTo>
                <a:lnTo>
                  <a:pt x="16418" y="20706"/>
                </a:lnTo>
                <a:lnTo>
                  <a:pt x="21510" y="20706"/>
                </a:lnTo>
                <a:lnTo>
                  <a:pt x="21540" y="20531"/>
                </a:lnTo>
                <a:lnTo>
                  <a:pt x="20913" y="20188"/>
                </a:lnTo>
                <a:lnTo>
                  <a:pt x="19742" y="19932"/>
                </a:lnTo>
                <a:lnTo>
                  <a:pt x="18189" y="19785"/>
                </a:lnTo>
                <a:lnTo>
                  <a:pt x="17177" y="19778"/>
                </a:lnTo>
                <a:lnTo>
                  <a:pt x="17177" y="19778"/>
                </a:lnTo>
              </a:path>
              <a:path w="21600" h="21600">
                <a:moveTo>
                  <a:pt x="1454" y="0"/>
                </a:moveTo>
                <a:lnTo>
                  <a:pt x="0" y="49"/>
                </a:lnTo>
                <a:lnTo>
                  <a:pt x="15720" y="19827"/>
                </a:lnTo>
                <a:lnTo>
                  <a:pt x="16418" y="19773"/>
                </a:lnTo>
                <a:lnTo>
                  <a:pt x="17173" y="19773"/>
                </a:lnTo>
                <a:lnTo>
                  <a:pt x="1454" y="0"/>
                </a:lnTo>
                <a:lnTo>
                  <a:pt x="1454" y="0"/>
                </a:lnTo>
              </a:path>
              <a:path w="21600" h="21600">
                <a:moveTo>
                  <a:pt x="17173" y="19773"/>
                </a:moveTo>
                <a:lnTo>
                  <a:pt x="16418" y="19773"/>
                </a:lnTo>
                <a:lnTo>
                  <a:pt x="17177" y="19778"/>
                </a:lnTo>
                <a:lnTo>
                  <a:pt x="17173" y="19773"/>
                </a:lnTo>
                <a:close/>
              </a:path>
            </a:pathLst>
          </a:custGeom>
          <a:solidFill>
            <a:srgbClr val="000000"/>
          </a:solidFill>
          <a:ln cmpd="sng" cap="flat">
            <a:noFill/>
            <a:prstDash val="solid"/>
            <a:miter/>
          </a:ln>
        </p:spPr>
      </p:sp>
      <p:grpSp>
        <p:nvGrpSpPr>
          <p:cNvPr id="193" name="组合"/>
          <p:cNvGrpSpPr>
            <a:grpSpLocks/>
          </p:cNvGrpSpPr>
          <p:nvPr/>
        </p:nvGrpSpPr>
        <p:grpSpPr>
          <a:xfrm>
            <a:off x="5751575" y="1761744"/>
            <a:ext cx="365759" cy="365760"/>
            <a:chOff x="5751575" y="1761744"/>
            <a:chExt cx="365759" cy="365760"/>
          </a:xfrm>
        </p:grpSpPr>
        <p:sp>
          <p:nvSpPr>
            <p:cNvPr id="191" name="曲线"/>
            <p:cNvSpPr>
              <a:spLocks/>
            </p:cNvSpPr>
            <p:nvPr/>
          </p:nvSpPr>
          <p:spPr>
            <a:xfrm rot="0">
              <a:off x="5751575" y="1761744"/>
              <a:ext cx="365759" cy="365760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10799" y="0"/>
                  </a:moveTo>
                  <a:lnTo>
                    <a:pt x="7929" y="385"/>
                  </a:lnTo>
                  <a:lnTo>
                    <a:pt x="5349" y="1474"/>
                  </a:lnTo>
                  <a:lnTo>
                    <a:pt x="3164" y="3164"/>
                  </a:lnTo>
                  <a:lnTo>
                    <a:pt x="1474" y="5349"/>
                  </a:lnTo>
                  <a:lnTo>
                    <a:pt x="385" y="7929"/>
                  </a:lnTo>
                  <a:lnTo>
                    <a:pt x="0" y="10799"/>
                  </a:lnTo>
                  <a:lnTo>
                    <a:pt x="385" y="13670"/>
                  </a:lnTo>
                  <a:lnTo>
                    <a:pt x="1474" y="16249"/>
                  </a:lnTo>
                  <a:lnTo>
                    <a:pt x="3164" y="18435"/>
                  </a:lnTo>
                  <a:lnTo>
                    <a:pt x="5349" y="20124"/>
                  </a:lnTo>
                  <a:lnTo>
                    <a:pt x="7929" y="21214"/>
                  </a:lnTo>
                  <a:lnTo>
                    <a:pt x="10799" y="21599"/>
                  </a:lnTo>
                  <a:lnTo>
                    <a:pt x="13670" y="21214"/>
                  </a:lnTo>
                  <a:lnTo>
                    <a:pt x="16249" y="20124"/>
                  </a:lnTo>
                  <a:lnTo>
                    <a:pt x="18435" y="18435"/>
                  </a:lnTo>
                  <a:lnTo>
                    <a:pt x="20124" y="16249"/>
                  </a:lnTo>
                  <a:lnTo>
                    <a:pt x="21214" y="13670"/>
                  </a:lnTo>
                  <a:lnTo>
                    <a:pt x="21600" y="10799"/>
                  </a:lnTo>
                  <a:lnTo>
                    <a:pt x="21214" y="7929"/>
                  </a:lnTo>
                  <a:lnTo>
                    <a:pt x="20124" y="5349"/>
                  </a:lnTo>
                  <a:lnTo>
                    <a:pt x="18435" y="3164"/>
                  </a:lnTo>
                  <a:lnTo>
                    <a:pt x="16249" y="1474"/>
                  </a:lnTo>
                  <a:lnTo>
                    <a:pt x="13670" y="385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FFFFFF"/>
            </a:solidFill>
            <a:ln cmpd="sng" cap="flat">
              <a:noFill/>
              <a:prstDash val="solid"/>
              <a:miter/>
            </a:ln>
          </p:spPr>
        </p:sp>
        <p:sp>
          <p:nvSpPr>
            <p:cNvPr id="192" name="曲线"/>
            <p:cNvSpPr>
              <a:spLocks/>
            </p:cNvSpPr>
            <p:nvPr/>
          </p:nvSpPr>
          <p:spPr>
            <a:xfrm rot="0">
              <a:off x="5751575" y="1761744"/>
              <a:ext cx="365759" cy="365760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0" y="10799"/>
                  </a:moveTo>
                  <a:lnTo>
                    <a:pt x="385" y="7929"/>
                  </a:lnTo>
                  <a:lnTo>
                    <a:pt x="1474" y="5349"/>
                  </a:lnTo>
                  <a:lnTo>
                    <a:pt x="3164" y="3164"/>
                  </a:lnTo>
                  <a:lnTo>
                    <a:pt x="5349" y="1474"/>
                  </a:lnTo>
                  <a:lnTo>
                    <a:pt x="7929" y="385"/>
                  </a:lnTo>
                  <a:lnTo>
                    <a:pt x="10799" y="0"/>
                  </a:lnTo>
                  <a:lnTo>
                    <a:pt x="13670" y="385"/>
                  </a:lnTo>
                  <a:lnTo>
                    <a:pt x="16249" y="1474"/>
                  </a:lnTo>
                  <a:lnTo>
                    <a:pt x="18435" y="3164"/>
                  </a:lnTo>
                  <a:lnTo>
                    <a:pt x="20124" y="5349"/>
                  </a:lnTo>
                  <a:lnTo>
                    <a:pt x="21214" y="7929"/>
                  </a:lnTo>
                  <a:lnTo>
                    <a:pt x="21600" y="10799"/>
                  </a:lnTo>
                  <a:lnTo>
                    <a:pt x="21214" y="13670"/>
                  </a:lnTo>
                  <a:lnTo>
                    <a:pt x="20124" y="16249"/>
                  </a:lnTo>
                  <a:lnTo>
                    <a:pt x="18435" y="18435"/>
                  </a:lnTo>
                  <a:lnTo>
                    <a:pt x="16249" y="20124"/>
                  </a:lnTo>
                  <a:lnTo>
                    <a:pt x="13670" y="21214"/>
                  </a:lnTo>
                  <a:lnTo>
                    <a:pt x="10799" y="21599"/>
                  </a:lnTo>
                  <a:lnTo>
                    <a:pt x="7929" y="21214"/>
                  </a:lnTo>
                  <a:lnTo>
                    <a:pt x="5349" y="20124"/>
                  </a:lnTo>
                  <a:lnTo>
                    <a:pt x="3164" y="18435"/>
                  </a:lnTo>
                  <a:lnTo>
                    <a:pt x="1474" y="16249"/>
                  </a:lnTo>
                  <a:lnTo>
                    <a:pt x="385" y="13670"/>
                  </a:lnTo>
                  <a:lnTo>
                    <a:pt x="0" y="10799"/>
                  </a:lnTo>
                  <a:close/>
                </a:path>
              </a:pathLst>
            </a:custGeom>
            <a:noFill/>
            <a:ln w="12192" cmpd="sng" cap="flat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id="196" name="组合"/>
          <p:cNvGrpSpPr>
            <a:grpSpLocks/>
          </p:cNvGrpSpPr>
          <p:nvPr/>
        </p:nvGrpSpPr>
        <p:grpSpPr>
          <a:xfrm>
            <a:off x="5410199" y="2676144"/>
            <a:ext cx="365759" cy="365759"/>
            <a:chOff x="5410199" y="2676144"/>
            <a:chExt cx="365759" cy="365759"/>
          </a:xfrm>
        </p:grpSpPr>
        <p:sp>
          <p:nvSpPr>
            <p:cNvPr id="194" name="曲线"/>
            <p:cNvSpPr>
              <a:spLocks/>
            </p:cNvSpPr>
            <p:nvPr/>
          </p:nvSpPr>
          <p:spPr>
            <a:xfrm rot="0">
              <a:off x="5410199" y="2676144"/>
              <a:ext cx="365759" cy="365759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10799" y="0"/>
                  </a:moveTo>
                  <a:lnTo>
                    <a:pt x="7929" y="385"/>
                  </a:lnTo>
                  <a:lnTo>
                    <a:pt x="5349" y="1474"/>
                  </a:lnTo>
                  <a:lnTo>
                    <a:pt x="3164" y="3164"/>
                  </a:lnTo>
                  <a:lnTo>
                    <a:pt x="1474" y="5349"/>
                  </a:lnTo>
                  <a:lnTo>
                    <a:pt x="385" y="7929"/>
                  </a:lnTo>
                  <a:lnTo>
                    <a:pt x="0" y="10799"/>
                  </a:lnTo>
                  <a:lnTo>
                    <a:pt x="385" y="13670"/>
                  </a:lnTo>
                  <a:lnTo>
                    <a:pt x="1474" y="16249"/>
                  </a:lnTo>
                  <a:lnTo>
                    <a:pt x="3164" y="18435"/>
                  </a:lnTo>
                  <a:lnTo>
                    <a:pt x="5349" y="20124"/>
                  </a:lnTo>
                  <a:lnTo>
                    <a:pt x="7929" y="21214"/>
                  </a:lnTo>
                  <a:lnTo>
                    <a:pt x="10799" y="21599"/>
                  </a:lnTo>
                  <a:lnTo>
                    <a:pt x="13670" y="21214"/>
                  </a:lnTo>
                  <a:lnTo>
                    <a:pt x="16249" y="20124"/>
                  </a:lnTo>
                  <a:lnTo>
                    <a:pt x="18435" y="18435"/>
                  </a:lnTo>
                  <a:lnTo>
                    <a:pt x="20124" y="16249"/>
                  </a:lnTo>
                  <a:lnTo>
                    <a:pt x="21214" y="13670"/>
                  </a:lnTo>
                  <a:lnTo>
                    <a:pt x="21600" y="10799"/>
                  </a:lnTo>
                  <a:lnTo>
                    <a:pt x="21214" y="7929"/>
                  </a:lnTo>
                  <a:lnTo>
                    <a:pt x="20124" y="5349"/>
                  </a:lnTo>
                  <a:lnTo>
                    <a:pt x="18435" y="3164"/>
                  </a:lnTo>
                  <a:lnTo>
                    <a:pt x="16249" y="1474"/>
                  </a:lnTo>
                  <a:lnTo>
                    <a:pt x="13670" y="385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FFFFFF"/>
            </a:solidFill>
            <a:ln cmpd="sng" cap="flat">
              <a:noFill/>
              <a:prstDash val="solid"/>
              <a:miter/>
            </a:ln>
          </p:spPr>
        </p:sp>
        <p:sp>
          <p:nvSpPr>
            <p:cNvPr id="195" name="曲线"/>
            <p:cNvSpPr>
              <a:spLocks/>
            </p:cNvSpPr>
            <p:nvPr/>
          </p:nvSpPr>
          <p:spPr>
            <a:xfrm rot="0">
              <a:off x="5410199" y="2676144"/>
              <a:ext cx="365759" cy="365759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0" y="10799"/>
                  </a:moveTo>
                  <a:lnTo>
                    <a:pt x="385" y="7929"/>
                  </a:lnTo>
                  <a:lnTo>
                    <a:pt x="1474" y="5349"/>
                  </a:lnTo>
                  <a:lnTo>
                    <a:pt x="3164" y="3164"/>
                  </a:lnTo>
                  <a:lnTo>
                    <a:pt x="5349" y="1474"/>
                  </a:lnTo>
                  <a:lnTo>
                    <a:pt x="7929" y="385"/>
                  </a:lnTo>
                  <a:lnTo>
                    <a:pt x="10799" y="0"/>
                  </a:lnTo>
                  <a:lnTo>
                    <a:pt x="13670" y="385"/>
                  </a:lnTo>
                  <a:lnTo>
                    <a:pt x="16249" y="1474"/>
                  </a:lnTo>
                  <a:lnTo>
                    <a:pt x="18435" y="3164"/>
                  </a:lnTo>
                  <a:lnTo>
                    <a:pt x="20124" y="5349"/>
                  </a:lnTo>
                  <a:lnTo>
                    <a:pt x="21214" y="7929"/>
                  </a:lnTo>
                  <a:lnTo>
                    <a:pt x="21600" y="10799"/>
                  </a:lnTo>
                  <a:lnTo>
                    <a:pt x="21214" y="13670"/>
                  </a:lnTo>
                  <a:lnTo>
                    <a:pt x="20124" y="16249"/>
                  </a:lnTo>
                  <a:lnTo>
                    <a:pt x="18435" y="18435"/>
                  </a:lnTo>
                  <a:lnTo>
                    <a:pt x="16249" y="20124"/>
                  </a:lnTo>
                  <a:lnTo>
                    <a:pt x="13670" y="21214"/>
                  </a:lnTo>
                  <a:lnTo>
                    <a:pt x="10799" y="21599"/>
                  </a:lnTo>
                  <a:lnTo>
                    <a:pt x="7929" y="21214"/>
                  </a:lnTo>
                  <a:lnTo>
                    <a:pt x="5349" y="20124"/>
                  </a:lnTo>
                  <a:lnTo>
                    <a:pt x="3164" y="18435"/>
                  </a:lnTo>
                  <a:lnTo>
                    <a:pt x="1474" y="16249"/>
                  </a:lnTo>
                  <a:lnTo>
                    <a:pt x="385" y="13670"/>
                  </a:lnTo>
                  <a:lnTo>
                    <a:pt x="0" y="10799"/>
                  </a:lnTo>
                  <a:close/>
                </a:path>
              </a:pathLst>
            </a:custGeom>
            <a:noFill/>
            <a:ln w="12192" cmpd="sng" cap="flat">
              <a:solidFill>
                <a:srgbClr val="000000"/>
              </a:solidFill>
              <a:prstDash val="solid"/>
              <a:round/>
            </a:ln>
          </p:spPr>
        </p:sp>
      </p:grpSp>
      <p:sp>
        <p:nvSpPr>
          <p:cNvPr id="197" name="曲线"/>
          <p:cNvSpPr>
            <a:spLocks/>
          </p:cNvSpPr>
          <p:nvPr/>
        </p:nvSpPr>
        <p:spPr>
          <a:xfrm rot="0">
            <a:off x="6820280" y="1240789"/>
            <a:ext cx="706754" cy="1376680"/>
          </a:xfrm>
          <a:custGeom>
            <a:gdLst>
              <a:gd name="T1" fmla="*/ 0 w 21600"/>
              <a:gd name="T2" fmla="*/ 0 h 21600"/>
              <a:gd name="T3" fmla="*/ 21600 w 21600"/>
              <a:gd name="T4" fmla="*/ 21600 h 21600"/>
            </a:gdLst>
            <a:rect l="T1" t="T2" r="T3" b="T4"/>
            <a:pathLst>
              <a:path w="21600" h="21600">
                <a:moveTo>
                  <a:pt x="19749" y="20523"/>
                </a:moveTo>
                <a:lnTo>
                  <a:pt x="19539" y="20606"/>
                </a:lnTo>
                <a:lnTo>
                  <a:pt x="19318" y="20805"/>
                </a:lnTo>
                <a:lnTo>
                  <a:pt x="19259" y="21033"/>
                </a:lnTo>
                <a:lnTo>
                  <a:pt x="19379" y="21263"/>
                </a:lnTo>
                <a:lnTo>
                  <a:pt x="19664" y="21450"/>
                </a:lnTo>
                <a:lnTo>
                  <a:pt x="20052" y="21563"/>
                </a:lnTo>
                <a:lnTo>
                  <a:pt x="20494" y="21593"/>
                </a:lnTo>
                <a:lnTo>
                  <a:pt x="20940" y="21532"/>
                </a:lnTo>
                <a:lnTo>
                  <a:pt x="21304" y="21386"/>
                </a:lnTo>
                <a:lnTo>
                  <a:pt x="21525" y="21187"/>
                </a:lnTo>
                <a:lnTo>
                  <a:pt x="21563" y="21040"/>
                </a:lnTo>
                <a:lnTo>
                  <a:pt x="20249" y="21040"/>
                </a:lnTo>
                <a:lnTo>
                  <a:pt x="19749" y="20523"/>
                </a:lnTo>
                <a:lnTo>
                  <a:pt x="19749" y="20523"/>
                </a:lnTo>
              </a:path>
              <a:path w="21600" h="21600">
                <a:moveTo>
                  <a:pt x="20098" y="20435"/>
                </a:moveTo>
                <a:lnTo>
                  <a:pt x="19903" y="20462"/>
                </a:lnTo>
                <a:lnTo>
                  <a:pt x="19749" y="20523"/>
                </a:lnTo>
                <a:lnTo>
                  <a:pt x="20249" y="21040"/>
                </a:lnTo>
                <a:lnTo>
                  <a:pt x="20598" y="20952"/>
                </a:lnTo>
                <a:lnTo>
                  <a:pt x="20098" y="20435"/>
                </a:lnTo>
                <a:lnTo>
                  <a:pt x="20098" y="20435"/>
                </a:lnTo>
              </a:path>
              <a:path w="21600" h="21600">
                <a:moveTo>
                  <a:pt x="20351" y="20400"/>
                </a:moveTo>
                <a:lnTo>
                  <a:pt x="20098" y="20435"/>
                </a:lnTo>
                <a:lnTo>
                  <a:pt x="20598" y="20952"/>
                </a:lnTo>
                <a:lnTo>
                  <a:pt x="20249" y="21040"/>
                </a:lnTo>
                <a:lnTo>
                  <a:pt x="21563" y="21040"/>
                </a:lnTo>
                <a:lnTo>
                  <a:pt x="21584" y="20960"/>
                </a:lnTo>
                <a:lnTo>
                  <a:pt x="21464" y="20731"/>
                </a:lnTo>
                <a:lnTo>
                  <a:pt x="21182" y="20544"/>
                </a:lnTo>
                <a:lnTo>
                  <a:pt x="20794" y="20430"/>
                </a:lnTo>
                <a:lnTo>
                  <a:pt x="20351" y="20400"/>
                </a:lnTo>
                <a:lnTo>
                  <a:pt x="20351" y="20400"/>
                </a:lnTo>
              </a:path>
              <a:path w="21600" h="21600">
                <a:moveTo>
                  <a:pt x="349" y="0"/>
                </a:moveTo>
                <a:lnTo>
                  <a:pt x="0" y="87"/>
                </a:lnTo>
                <a:lnTo>
                  <a:pt x="19749" y="20523"/>
                </a:lnTo>
                <a:lnTo>
                  <a:pt x="19903" y="20462"/>
                </a:lnTo>
                <a:lnTo>
                  <a:pt x="20098" y="20435"/>
                </a:lnTo>
                <a:lnTo>
                  <a:pt x="349" y="0"/>
                </a:lnTo>
                <a:close/>
              </a:path>
            </a:pathLst>
          </a:custGeom>
          <a:solidFill>
            <a:srgbClr val="000000"/>
          </a:solidFill>
          <a:ln cmpd="sng" cap="flat">
            <a:noFill/>
            <a:prstDash val="solid"/>
            <a:miter/>
          </a:ln>
        </p:spPr>
      </p:sp>
      <p:grpSp>
        <p:nvGrpSpPr>
          <p:cNvPr id="201" name="组合"/>
          <p:cNvGrpSpPr>
            <a:grpSpLocks/>
          </p:cNvGrpSpPr>
          <p:nvPr/>
        </p:nvGrpSpPr>
        <p:grpSpPr>
          <a:xfrm>
            <a:off x="8081867" y="4488275"/>
            <a:ext cx="1732692" cy="1973484"/>
            <a:chOff x="8081867" y="4488275"/>
            <a:chExt cx="1732692" cy="1973484"/>
          </a:xfrm>
        </p:grpSpPr>
        <p:sp>
          <p:nvSpPr>
            <p:cNvPr id="198" name="曲线"/>
            <p:cNvSpPr>
              <a:spLocks/>
            </p:cNvSpPr>
            <p:nvPr/>
          </p:nvSpPr>
          <p:spPr>
            <a:xfrm rot="0">
              <a:off x="9448799" y="6096000"/>
              <a:ext cx="365760" cy="365759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10800" y="0"/>
                  </a:moveTo>
                  <a:lnTo>
                    <a:pt x="7929" y="385"/>
                  </a:lnTo>
                  <a:lnTo>
                    <a:pt x="5349" y="1474"/>
                  </a:lnTo>
                  <a:lnTo>
                    <a:pt x="3164" y="3163"/>
                  </a:lnTo>
                  <a:lnTo>
                    <a:pt x="1474" y="5348"/>
                  </a:lnTo>
                  <a:lnTo>
                    <a:pt x="385" y="7928"/>
                  </a:lnTo>
                  <a:lnTo>
                    <a:pt x="0" y="10799"/>
                  </a:lnTo>
                  <a:lnTo>
                    <a:pt x="385" y="13671"/>
                  </a:lnTo>
                  <a:lnTo>
                    <a:pt x="1474" y="16250"/>
                  </a:lnTo>
                  <a:lnTo>
                    <a:pt x="3164" y="18436"/>
                  </a:lnTo>
                  <a:lnTo>
                    <a:pt x="5349" y="20125"/>
                  </a:lnTo>
                  <a:lnTo>
                    <a:pt x="7929" y="21214"/>
                  </a:lnTo>
                  <a:lnTo>
                    <a:pt x="10800" y="21600"/>
                  </a:lnTo>
                  <a:lnTo>
                    <a:pt x="13670" y="21214"/>
                  </a:lnTo>
                  <a:lnTo>
                    <a:pt x="16250" y="20125"/>
                  </a:lnTo>
                  <a:lnTo>
                    <a:pt x="18435" y="18436"/>
                  </a:lnTo>
                  <a:lnTo>
                    <a:pt x="20125" y="16250"/>
                  </a:lnTo>
                  <a:lnTo>
                    <a:pt x="21214" y="13671"/>
                  </a:lnTo>
                  <a:lnTo>
                    <a:pt x="21600" y="10799"/>
                  </a:lnTo>
                  <a:lnTo>
                    <a:pt x="21214" y="7928"/>
                  </a:lnTo>
                  <a:lnTo>
                    <a:pt x="20125" y="5348"/>
                  </a:lnTo>
                  <a:lnTo>
                    <a:pt x="18435" y="3163"/>
                  </a:lnTo>
                  <a:lnTo>
                    <a:pt x="16250" y="1474"/>
                  </a:lnTo>
                  <a:lnTo>
                    <a:pt x="13670" y="385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cmpd="sng" cap="flat">
              <a:noFill/>
              <a:prstDash val="solid"/>
              <a:miter/>
            </a:ln>
          </p:spPr>
        </p:sp>
        <p:sp>
          <p:nvSpPr>
            <p:cNvPr id="199" name="曲线"/>
            <p:cNvSpPr>
              <a:spLocks/>
            </p:cNvSpPr>
            <p:nvPr/>
          </p:nvSpPr>
          <p:spPr>
            <a:xfrm rot="0">
              <a:off x="9448799" y="6096000"/>
              <a:ext cx="365760" cy="365759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0" y="10799"/>
                  </a:moveTo>
                  <a:lnTo>
                    <a:pt x="385" y="7928"/>
                  </a:lnTo>
                  <a:lnTo>
                    <a:pt x="1474" y="5348"/>
                  </a:lnTo>
                  <a:lnTo>
                    <a:pt x="3164" y="3163"/>
                  </a:lnTo>
                  <a:lnTo>
                    <a:pt x="5349" y="1474"/>
                  </a:lnTo>
                  <a:lnTo>
                    <a:pt x="7929" y="385"/>
                  </a:lnTo>
                  <a:lnTo>
                    <a:pt x="10800" y="0"/>
                  </a:lnTo>
                  <a:lnTo>
                    <a:pt x="13670" y="385"/>
                  </a:lnTo>
                  <a:lnTo>
                    <a:pt x="16250" y="1474"/>
                  </a:lnTo>
                  <a:lnTo>
                    <a:pt x="18435" y="3163"/>
                  </a:lnTo>
                  <a:lnTo>
                    <a:pt x="20125" y="5348"/>
                  </a:lnTo>
                  <a:lnTo>
                    <a:pt x="21214" y="7928"/>
                  </a:lnTo>
                  <a:lnTo>
                    <a:pt x="21600" y="10799"/>
                  </a:lnTo>
                  <a:lnTo>
                    <a:pt x="21214" y="13671"/>
                  </a:lnTo>
                  <a:lnTo>
                    <a:pt x="20125" y="16250"/>
                  </a:lnTo>
                  <a:lnTo>
                    <a:pt x="18435" y="18436"/>
                  </a:lnTo>
                  <a:lnTo>
                    <a:pt x="16250" y="20125"/>
                  </a:lnTo>
                  <a:lnTo>
                    <a:pt x="13670" y="21214"/>
                  </a:lnTo>
                  <a:lnTo>
                    <a:pt x="10800" y="21600"/>
                  </a:lnTo>
                  <a:lnTo>
                    <a:pt x="7929" y="21214"/>
                  </a:lnTo>
                  <a:lnTo>
                    <a:pt x="5349" y="20125"/>
                  </a:lnTo>
                  <a:lnTo>
                    <a:pt x="3164" y="18436"/>
                  </a:lnTo>
                  <a:lnTo>
                    <a:pt x="1474" y="16250"/>
                  </a:lnTo>
                  <a:lnTo>
                    <a:pt x="385" y="13671"/>
                  </a:lnTo>
                  <a:lnTo>
                    <a:pt x="0" y="10799"/>
                  </a:lnTo>
                  <a:close/>
                </a:path>
              </a:pathLst>
            </a:custGeom>
            <a:noFill/>
            <a:ln w="12192" cmpd="sng" cap="flat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00" name="曲线"/>
            <p:cNvSpPr>
              <a:spLocks/>
            </p:cNvSpPr>
            <p:nvPr/>
          </p:nvSpPr>
          <p:spPr>
            <a:xfrm rot="0">
              <a:off x="8081867" y="4488275"/>
              <a:ext cx="1426844" cy="1665605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1009" y="803"/>
                  </a:moveTo>
                  <a:lnTo>
                    <a:pt x="950" y="868"/>
                  </a:lnTo>
                  <a:lnTo>
                    <a:pt x="864" y="909"/>
                  </a:lnTo>
                  <a:lnTo>
                    <a:pt x="21446" y="21597"/>
                  </a:lnTo>
                  <a:lnTo>
                    <a:pt x="21592" y="21490"/>
                  </a:lnTo>
                  <a:lnTo>
                    <a:pt x="1009" y="803"/>
                  </a:lnTo>
                  <a:lnTo>
                    <a:pt x="1009" y="803"/>
                  </a:lnTo>
                </a:path>
                <a:path w="21600" h="21600">
                  <a:moveTo>
                    <a:pt x="620" y="0"/>
                  </a:moveTo>
                  <a:lnTo>
                    <a:pt x="400" y="21"/>
                  </a:lnTo>
                  <a:lnTo>
                    <a:pt x="200" y="117"/>
                  </a:lnTo>
                  <a:lnTo>
                    <a:pt x="59" y="271"/>
                  </a:lnTo>
                  <a:lnTo>
                    <a:pt x="0" y="453"/>
                  </a:lnTo>
                  <a:lnTo>
                    <a:pt x="25" y="641"/>
                  </a:lnTo>
                  <a:lnTo>
                    <a:pt x="136" y="814"/>
                  </a:lnTo>
                  <a:lnTo>
                    <a:pt x="316" y="935"/>
                  </a:lnTo>
                  <a:lnTo>
                    <a:pt x="529" y="985"/>
                  </a:lnTo>
                  <a:lnTo>
                    <a:pt x="749" y="964"/>
                  </a:lnTo>
                  <a:lnTo>
                    <a:pt x="864" y="909"/>
                  </a:lnTo>
                  <a:lnTo>
                    <a:pt x="502" y="545"/>
                  </a:lnTo>
                  <a:lnTo>
                    <a:pt x="648" y="440"/>
                  </a:lnTo>
                  <a:lnTo>
                    <a:pt x="1138" y="440"/>
                  </a:lnTo>
                  <a:lnTo>
                    <a:pt x="1125" y="343"/>
                  </a:lnTo>
                  <a:lnTo>
                    <a:pt x="1013" y="171"/>
                  </a:lnTo>
                  <a:lnTo>
                    <a:pt x="833" y="50"/>
                  </a:lnTo>
                  <a:lnTo>
                    <a:pt x="620" y="0"/>
                  </a:lnTo>
                  <a:lnTo>
                    <a:pt x="620" y="0"/>
                  </a:lnTo>
                </a:path>
                <a:path w="21600" h="21600">
                  <a:moveTo>
                    <a:pt x="648" y="440"/>
                  </a:moveTo>
                  <a:lnTo>
                    <a:pt x="502" y="545"/>
                  </a:lnTo>
                  <a:lnTo>
                    <a:pt x="864" y="909"/>
                  </a:lnTo>
                  <a:lnTo>
                    <a:pt x="950" y="868"/>
                  </a:lnTo>
                  <a:lnTo>
                    <a:pt x="1009" y="803"/>
                  </a:lnTo>
                  <a:lnTo>
                    <a:pt x="648" y="440"/>
                  </a:lnTo>
                  <a:lnTo>
                    <a:pt x="648" y="440"/>
                  </a:lnTo>
                </a:path>
                <a:path w="21600" h="21600">
                  <a:moveTo>
                    <a:pt x="1138" y="440"/>
                  </a:moveTo>
                  <a:lnTo>
                    <a:pt x="648" y="440"/>
                  </a:lnTo>
                  <a:lnTo>
                    <a:pt x="1009" y="803"/>
                  </a:lnTo>
                  <a:lnTo>
                    <a:pt x="1091" y="714"/>
                  </a:lnTo>
                  <a:lnTo>
                    <a:pt x="1150" y="531"/>
                  </a:lnTo>
                  <a:lnTo>
                    <a:pt x="1140" y="453"/>
                  </a:lnTo>
                  <a:lnTo>
                    <a:pt x="1138" y="440"/>
                  </a:lnTo>
                  <a:close/>
                </a:path>
              </a:pathLst>
            </a:custGeom>
            <a:solidFill>
              <a:srgbClr val="000000"/>
            </a:solidFill>
            <a:ln cmpd="sng" cap="flat">
              <a:noFill/>
              <a:prstDash val="solid"/>
              <a:miter/>
            </a:ln>
          </p:spPr>
        </p:sp>
      </p:grpSp>
      <p:grpSp>
        <p:nvGrpSpPr>
          <p:cNvPr id="205" name="组合"/>
          <p:cNvGrpSpPr>
            <a:grpSpLocks/>
          </p:cNvGrpSpPr>
          <p:nvPr/>
        </p:nvGrpSpPr>
        <p:grpSpPr>
          <a:xfrm>
            <a:off x="5405628" y="3720576"/>
            <a:ext cx="1988565" cy="1384823"/>
            <a:chOff x="5405628" y="3720576"/>
            <a:chExt cx="1988565" cy="1384823"/>
          </a:xfrm>
        </p:grpSpPr>
        <p:sp>
          <p:nvSpPr>
            <p:cNvPr id="202" name="曲线"/>
            <p:cNvSpPr>
              <a:spLocks/>
            </p:cNvSpPr>
            <p:nvPr/>
          </p:nvSpPr>
          <p:spPr>
            <a:xfrm rot="0">
              <a:off x="5405628" y="4739639"/>
              <a:ext cx="365759" cy="365759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10799" y="0"/>
                  </a:moveTo>
                  <a:lnTo>
                    <a:pt x="7929" y="385"/>
                  </a:lnTo>
                  <a:lnTo>
                    <a:pt x="5349" y="1474"/>
                  </a:lnTo>
                  <a:lnTo>
                    <a:pt x="3164" y="3164"/>
                  </a:lnTo>
                  <a:lnTo>
                    <a:pt x="1474" y="5349"/>
                  </a:lnTo>
                  <a:lnTo>
                    <a:pt x="385" y="7929"/>
                  </a:lnTo>
                  <a:lnTo>
                    <a:pt x="0" y="10799"/>
                  </a:lnTo>
                  <a:lnTo>
                    <a:pt x="385" y="13670"/>
                  </a:lnTo>
                  <a:lnTo>
                    <a:pt x="1474" y="16249"/>
                  </a:lnTo>
                  <a:lnTo>
                    <a:pt x="3164" y="18435"/>
                  </a:lnTo>
                  <a:lnTo>
                    <a:pt x="5349" y="20124"/>
                  </a:lnTo>
                  <a:lnTo>
                    <a:pt x="7929" y="21214"/>
                  </a:lnTo>
                  <a:lnTo>
                    <a:pt x="10799" y="21600"/>
                  </a:lnTo>
                  <a:lnTo>
                    <a:pt x="13670" y="21214"/>
                  </a:lnTo>
                  <a:lnTo>
                    <a:pt x="16249" y="20124"/>
                  </a:lnTo>
                  <a:lnTo>
                    <a:pt x="18435" y="18435"/>
                  </a:lnTo>
                  <a:lnTo>
                    <a:pt x="20124" y="16249"/>
                  </a:lnTo>
                  <a:lnTo>
                    <a:pt x="21214" y="13670"/>
                  </a:lnTo>
                  <a:lnTo>
                    <a:pt x="21600" y="10799"/>
                  </a:lnTo>
                  <a:lnTo>
                    <a:pt x="21214" y="7929"/>
                  </a:lnTo>
                  <a:lnTo>
                    <a:pt x="20124" y="5349"/>
                  </a:lnTo>
                  <a:lnTo>
                    <a:pt x="18435" y="3164"/>
                  </a:lnTo>
                  <a:lnTo>
                    <a:pt x="16249" y="1474"/>
                  </a:lnTo>
                  <a:lnTo>
                    <a:pt x="13670" y="385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FFFFFF"/>
            </a:solidFill>
            <a:ln cmpd="sng" cap="flat">
              <a:noFill/>
              <a:prstDash val="solid"/>
              <a:miter/>
            </a:ln>
          </p:spPr>
        </p:sp>
        <p:sp>
          <p:nvSpPr>
            <p:cNvPr id="203" name="曲线"/>
            <p:cNvSpPr>
              <a:spLocks/>
            </p:cNvSpPr>
            <p:nvPr/>
          </p:nvSpPr>
          <p:spPr>
            <a:xfrm rot="0">
              <a:off x="5405628" y="4739639"/>
              <a:ext cx="365759" cy="365759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0" y="10799"/>
                  </a:moveTo>
                  <a:lnTo>
                    <a:pt x="385" y="7929"/>
                  </a:lnTo>
                  <a:lnTo>
                    <a:pt x="1474" y="5349"/>
                  </a:lnTo>
                  <a:lnTo>
                    <a:pt x="3164" y="3164"/>
                  </a:lnTo>
                  <a:lnTo>
                    <a:pt x="5349" y="1474"/>
                  </a:lnTo>
                  <a:lnTo>
                    <a:pt x="7929" y="385"/>
                  </a:lnTo>
                  <a:lnTo>
                    <a:pt x="10799" y="0"/>
                  </a:lnTo>
                  <a:lnTo>
                    <a:pt x="13670" y="385"/>
                  </a:lnTo>
                  <a:lnTo>
                    <a:pt x="16249" y="1474"/>
                  </a:lnTo>
                  <a:lnTo>
                    <a:pt x="18435" y="3164"/>
                  </a:lnTo>
                  <a:lnTo>
                    <a:pt x="20124" y="5349"/>
                  </a:lnTo>
                  <a:lnTo>
                    <a:pt x="21214" y="7929"/>
                  </a:lnTo>
                  <a:lnTo>
                    <a:pt x="21600" y="10799"/>
                  </a:lnTo>
                  <a:lnTo>
                    <a:pt x="21214" y="13670"/>
                  </a:lnTo>
                  <a:lnTo>
                    <a:pt x="20124" y="16249"/>
                  </a:lnTo>
                  <a:lnTo>
                    <a:pt x="18435" y="18435"/>
                  </a:lnTo>
                  <a:lnTo>
                    <a:pt x="16249" y="20124"/>
                  </a:lnTo>
                  <a:lnTo>
                    <a:pt x="13670" y="21214"/>
                  </a:lnTo>
                  <a:lnTo>
                    <a:pt x="10799" y="21600"/>
                  </a:lnTo>
                  <a:lnTo>
                    <a:pt x="7929" y="21214"/>
                  </a:lnTo>
                  <a:lnTo>
                    <a:pt x="5349" y="20124"/>
                  </a:lnTo>
                  <a:lnTo>
                    <a:pt x="3164" y="18435"/>
                  </a:lnTo>
                  <a:lnTo>
                    <a:pt x="1474" y="16249"/>
                  </a:lnTo>
                  <a:lnTo>
                    <a:pt x="385" y="13670"/>
                  </a:lnTo>
                  <a:lnTo>
                    <a:pt x="0" y="10799"/>
                  </a:lnTo>
                  <a:close/>
                </a:path>
              </a:pathLst>
            </a:custGeom>
            <a:noFill/>
            <a:ln w="12192" cmpd="sng" cap="flat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04" name="曲线"/>
            <p:cNvSpPr>
              <a:spLocks/>
            </p:cNvSpPr>
            <p:nvPr/>
          </p:nvSpPr>
          <p:spPr>
            <a:xfrm rot="0">
              <a:off x="5714619" y="3720576"/>
              <a:ext cx="1679575" cy="1078230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20672" y="1040"/>
                  </a:moveTo>
                  <a:lnTo>
                    <a:pt x="0" y="21378"/>
                  </a:lnTo>
                  <a:lnTo>
                    <a:pt x="88" y="21595"/>
                  </a:lnTo>
                  <a:lnTo>
                    <a:pt x="20759" y="1254"/>
                  </a:lnTo>
                  <a:lnTo>
                    <a:pt x="20701" y="1160"/>
                  </a:lnTo>
                  <a:lnTo>
                    <a:pt x="20672" y="1040"/>
                  </a:lnTo>
                  <a:lnTo>
                    <a:pt x="20672" y="1040"/>
                  </a:lnTo>
                </a:path>
                <a:path w="21600" h="21600">
                  <a:moveTo>
                    <a:pt x="21599" y="646"/>
                  </a:moveTo>
                  <a:lnTo>
                    <a:pt x="21072" y="646"/>
                  </a:lnTo>
                  <a:lnTo>
                    <a:pt x="21160" y="860"/>
                  </a:lnTo>
                  <a:lnTo>
                    <a:pt x="20759" y="1254"/>
                  </a:lnTo>
                  <a:lnTo>
                    <a:pt x="20836" y="1379"/>
                  </a:lnTo>
                  <a:lnTo>
                    <a:pt x="21008" y="1497"/>
                  </a:lnTo>
                  <a:lnTo>
                    <a:pt x="21196" y="1506"/>
                  </a:lnTo>
                  <a:lnTo>
                    <a:pt x="21377" y="1399"/>
                  </a:lnTo>
                  <a:lnTo>
                    <a:pt x="21518" y="1189"/>
                  </a:lnTo>
                  <a:lnTo>
                    <a:pt x="21594" y="921"/>
                  </a:lnTo>
                  <a:lnTo>
                    <a:pt x="21599" y="646"/>
                  </a:lnTo>
                  <a:lnTo>
                    <a:pt x="21599" y="646"/>
                  </a:lnTo>
                </a:path>
                <a:path w="21600" h="21600">
                  <a:moveTo>
                    <a:pt x="21072" y="646"/>
                  </a:moveTo>
                  <a:lnTo>
                    <a:pt x="20672" y="1040"/>
                  </a:lnTo>
                  <a:lnTo>
                    <a:pt x="20701" y="1160"/>
                  </a:lnTo>
                  <a:lnTo>
                    <a:pt x="20759" y="1254"/>
                  </a:lnTo>
                  <a:lnTo>
                    <a:pt x="21160" y="860"/>
                  </a:lnTo>
                  <a:lnTo>
                    <a:pt x="21072" y="646"/>
                  </a:lnTo>
                  <a:lnTo>
                    <a:pt x="21072" y="646"/>
                  </a:lnTo>
                </a:path>
                <a:path w="21600" h="21600">
                  <a:moveTo>
                    <a:pt x="21036" y="0"/>
                  </a:moveTo>
                  <a:lnTo>
                    <a:pt x="20638" y="585"/>
                  </a:lnTo>
                  <a:lnTo>
                    <a:pt x="20632" y="877"/>
                  </a:lnTo>
                  <a:lnTo>
                    <a:pt x="20672" y="1040"/>
                  </a:lnTo>
                  <a:lnTo>
                    <a:pt x="21072" y="646"/>
                  </a:lnTo>
                  <a:lnTo>
                    <a:pt x="21599" y="646"/>
                  </a:lnTo>
                  <a:lnTo>
                    <a:pt x="21599" y="629"/>
                  </a:lnTo>
                  <a:lnTo>
                    <a:pt x="21529" y="346"/>
                  </a:lnTo>
                  <a:lnTo>
                    <a:pt x="21395" y="127"/>
                  </a:lnTo>
                  <a:lnTo>
                    <a:pt x="21224" y="9"/>
                  </a:lnTo>
                  <a:lnTo>
                    <a:pt x="21036" y="0"/>
                  </a:lnTo>
                  <a:close/>
                </a:path>
              </a:pathLst>
            </a:custGeom>
            <a:solidFill>
              <a:srgbClr val="000000"/>
            </a:solidFill>
            <a:ln cmpd="sng" cap="flat">
              <a:noFill/>
              <a:prstDash val="solid"/>
              <a:miter/>
            </a:ln>
          </p:spPr>
        </p:sp>
      </p:grpSp>
      <p:sp>
        <p:nvSpPr>
          <p:cNvPr id="206" name="曲线"/>
          <p:cNvSpPr>
            <a:spLocks/>
          </p:cNvSpPr>
          <p:nvPr/>
        </p:nvSpPr>
        <p:spPr>
          <a:xfrm rot="0">
            <a:off x="5773673" y="2070099"/>
            <a:ext cx="908685" cy="1144905"/>
          </a:xfrm>
          <a:custGeom>
            <a:gdLst>
              <a:gd name="T1" fmla="*/ 0 w 21600"/>
              <a:gd name="T2" fmla="*/ 0 h 21600"/>
              <a:gd name="T3" fmla="*/ 21600 w 21600"/>
              <a:gd name="T4" fmla="*/ 21600 h 21600"/>
            </a:gdLst>
            <a:rect l="T1" t="T2" r="T3" b="T4"/>
            <a:pathLst>
              <a:path w="21600" h="21600">
                <a:moveTo>
                  <a:pt x="20720" y="20856"/>
                </a:moveTo>
                <a:lnTo>
                  <a:pt x="20642" y="20587"/>
                </a:lnTo>
                <a:lnTo>
                  <a:pt x="20442" y="20362"/>
                </a:lnTo>
                <a:lnTo>
                  <a:pt x="20138" y="20210"/>
                </a:lnTo>
                <a:lnTo>
                  <a:pt x="19783" y="20162"/>
                </a:lnTo>
                <a:lnTo>
                  <a:pt x="19446" y="20224"/>
                </a:lnTo>
                <a:lnTo>
                  <a:pt x="19162" y="20383"/>
                </a:lnTo>
                <a:lnTo>
                  <a:pt x="19053" y="20520"/>
                </a:lnTo>
                <a:lnTo>
                  <a:pt x="108" y="14771"/>
                </a:lnTo>
                <a:lnTo>
                  <a:pt x="0" y="14996"/>
                </a:lnTo>
                <a:lnTo>
                  <a:pt x="18944" y="20743"/>
                </a:lnTo>
                <a:lnTo>
                  <a:pt x="18909" y="20905"/>
                </a:lnTo>
                <a:lnTo>
                  <a:pt x="18988" y="21173"/>
                </a:lnTo>
                <a:lnTo>
                  <a:pt x="19188" y="21399"/>
                </a:lnTo>
                <a:lnTo>
                  <a:pt x="19492" y="21552"/>
                </a:lnTo>
                <a:lnTo>
                  <a:pt x="19846" y="21599"/>
                </a:lnTo>
                <a:lnTo>
                  <a:pt x="20184" y="21537"/>
                </a:lnTo>
                <a:lnTo>
                  <a:pt x="20468" y="21379"/>
                </a:lnTo>
                <a:lnTo>
                  <a:pt x="20660" y="21137"/>
                </a:lnTo>
                <a:lnTo>
                  <a:pt x="20691" y="20991"/>
                </a:lnTo>
                <a:lnTo>
                  <a:pt x="20720" y="20856"/>
                </a:lnTo>
                <a:lnTo>
                  <a:pt x="20720" y="20856"/>
                </a:lnTo>
              </a:path>
              <a:path w="21600" h="21600">
                <a:moveTo>
                  <a:pt x="21590" y="13299"/>
                </a:moveTo>
                <a:lnTo>
                  <a:pt x="21555" y="13025"/>
                </a:lnTo>
                <a:lnTo>
                  <a:pt x="21387" y="12775"/>
                </a:lnTo>
                <a:lnTo>
                  <a:pt x="21385" y="12773"/>
                </a:lnTo>
                <a:lnTo>
                  <a:pt x="21105" y="12594"/>
                </a:lnTo>
                <a:lnTo>
                  <a:pt x="20771" y="12518"/>
                </a:lnTo>
                <a:lnTo>
                  <a:pt x="20425" y="12546"/>
                </a:lnTo>
                <a:lnTo>
                  <a:pt x="20246" y="12623"/>
                </a:lnTo>
                <a:lnTo>
                  <a:pt x="7015" y="0"/>
                </a:lnTo>
                <a:lnTo>
                  <a:pt x="6786" y="153"/>
                </a:lnTo>
                <a:lnTo>
                  <a:pt x="20010" y="12773"/>
                </a:lnTo>
                <a:lnTo>
                  <a:pt x="20013" y="12775"/>
                </a:lnTo>
                <a:lnTo>
                  <a:pt x="19883" y="12903"/>
                </a:lnTo>
                <a:lnTo>
                  <a:pt x="19787" y="13167"/>
                </a:lnTo>
                <a:lnTo>
                  <a:pt x="19822" y="13442"/>
                </a:lnTo>
                <a:lnTo>
                  <a:pt x="19993" y="13693"/>
                </a:lnTo>
                <a:lnTo>
                  <a:pt x="20272" y="13871"/>
                </a:lnTo>
                <a:lnTo>
                  <a:pt x="20605" y="13949"/>
                </a:lnTo>
                <a:lnTo>
                  <a:pt x="20951" y="13921"/>
                </a:lnTo>
                <a:lnTo>
                  <a:pt x="21267" y="13786"/>
                </a:lnTo>
                <a:lnTo>
                  <a:pt x="21492" y="13564"/>
                </a:lnTo>
                <a:lnTo>
                  <a:pt x="21586" y="13309"/>
                </a:lnTo>
                <a:lnTo>
                  <a:pt x="21590" y="13299"/>
                </a:lnTo>
                <a:close/>
              </a:path>
            </a:pathLst>
          </a:custGeom>
          <a:solidFill>
            <a:srgbClr val="000000"/>
          </a:solidFill>
          <a:ln cmpd="sng" cap="flat">
            <a:noFill/>
            <a:prstDash val="solid"/>
            <a:miter/>
          </a:ln>
        </p:spPr>
      </p:sp>
      <p:sp>
        <p:nvSpPr>
          <p:cNvPr id="207" name="矩形"/>
          <p:cNvSpPr>
            <a:spLocks/>
          </p:cNvSpPr>
          <p:nvPr/>
        </p:nvSpPr>
        <p:spPr>
          <a:xfrm rot="0">
            <a:off x="11223752" y="517397"/>
            <a:ext cx="141605" cy="29972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1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208" name="矩形"/>
          <p:cNvSpPr>
            <a:spLocks/>
          </p:cNvSpPr>
          <p:nvPr/>
        </p:nvSpPr>
        <p:spPr>
          <a:xfrm rot="0">
            <a:off x="11461750" y="4175252"/>
            <a:ext cx="141605" cy="29971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2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209" name="矩形"/>
          <p:cNvSpPr>
            <a:spLocks/>
          </p:cNvSpPr>
          <p:nvPr/>
        </p:nvSpPr>
        <p:spPr>
          <a:xfrm rot="0">
            <a:off x="11071097" y="4815027"/>
            <a:ext cx="141605" cy="300354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3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210" name="矩形"/>
          <p:cNvSpPr>
            <a:spLocks/>
          </p:cNvSpPr>
          <p:nvPr/>
        </p:nvSpPr>
        <p:spPr>
          <a:xfrm rot="0">
            <a:off x="10630661" y="5479186"/>
            <a:ext cx="141605" cy="29972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4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211" name="矩形"/>
          <p:cNvSpPr>
            <a:spLocks/>
          </p:cNvSpPr>
          <p:nvPr/>
        </p:nvSpPr>
        <p:spPr>
          <a:xfrm rot="0">
            <a:off x="9566529" y="6112865"/>
            <a:ext cx="141604" cy="29972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5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212" name="矩形"/>
          <p:cNvSpPr>
            <a:spLocks/>
          </p:cNvSpPr>
          <p:nvPr/>
        </p:nvSpPr>
        <p:spPr>
          <a:xfrm rot="0">
            <a:off x="5517896" y="4758308"/>
            <a:ext cx="141604" cy="29972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7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213" name="矩形"/>
          <p:cNvSpPr>
            <a:spLocks/>
          </p:cNvSpPr>
          <p:nvPr/>
        </p:nvSpPr>
        <p:spPr>
          <a:xfrm rot="0">
            <a:off x="5521833" y="2692400"/>
            <a:ext cx="141604" cy="29971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8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214" name="矩形"/>
          <p:cNvSpPr>
            <a:spLocks/>
          </p:cNvSpPr>
          <p:nvPr/>
        </p:nvSpPr>
        <p:spPr>
          <a:xfrm rot="0">
            <a:off x="5875146" y="1776221"/>
            <a:ext cx="141604" cy="29972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9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215" name="矩形"/>
          <p:cNvSpPr>
            <a:spLocks/>
          </p:cNvSpPr>
          <p:nvPr/>
        </p:nvSpPr>
        <p:spPr>
          <a:xfrm rot="0">
            <a:off x="6569456" y="948943"/>
            <a:ext cx="257175" cy="29971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2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10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216" name="矩形"/>
          <p:cNvSpPr>
            <a:spLocks/>
          </p:cNvSpPr>
          <p:nvPr/>
        </p:nvSpPr>
        <p:spPr>
          <a:xfrm rot="0">
            <a:off x="7371967" y="514299"/>
            <a:ext cx="257175" cy="30035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2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11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217" name="矩形"/>
          <p:cNvSpPr>
            <a:spLocks/>
          </p:cNvSpPr>
          <p:nvPr/>
        </p:nvSpPr>
        <p:spPr>
          <a:xfrm rot="0">
            <a:off x="8178800" y="398779"/>
            <a:ext cx="257175" cy="29971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2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12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218" name="文本框"/>
          <p:cNvSpPr>
            <a:spLocks noGrp="1"/>
          </p:cNvSpPr>
          <p:nvPr>
            <p:ph type="title"/>
          </p:nvPr>
        </p:nvSpPr>
        <p:spPr>
          <a:xfrm rot="0">
            <a:off x="636219" y="403047"/>
            <a:ext cx="3719829" cy="75755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4800" b="1" i="0" u="none" strike="noStrike" kern="0" cap="none" spc="145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Animal</a:t>
            </a:r>
            <a:r>
              <a:rPr lang="en-US" altLang="zh-CN" sz="4800" b="1" i="0" u="none" strike="noStrike" kern="0" cap="none" spc="425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 </a:t>
            </a:r>
            <a:r>
              <a:rPr lang="en-US" altLang="zh-CN" sz="4800" b="1" i="0" u="none" strike="noStrike" kern="0" cap="none" spc="120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Cell</a:t>
            </a:r>
            <a:endParaRPr lang="zh-CN" altLang="en-US" sz="4800" b="1" i="0" u="none" strike="noStrike" kern="0" cap="none" spc="0" baseline="0">
              <a:solidFill>
                <a:schemeClr val="tx1"/>
              </a:solidFill>
              <a:latin typeface="Tahoma" pitchFamily="0" charset="0"/>
              <a:ea typeface="宋体" pitchFamily="0" charset="0"/>
              <a:cs typeface="Tahoma" pitchFamily="0" charset="0"/>
            </a:endParaRPr>
          </a:p>
        </p:txBody>
      </p:sp>
      <p:sp>
        <p:nvSpPr>
          <p:cNvPr id="219" name="矩形"/>
          <p:cNvSpPr>
            <a:spLocks/>
          </p:cNvSpPr>
          <p:nvPr/>
        </p:nvSpPr>
        <p:spPr>
          <a:xfrm rot="0">
            <a:off x="741375" y="1341975"/>
            <a:ext cx="3679190" cy="484378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40335" rIns="0" bIns="0" anchor="t" anchorCtr="0">
            <a:prstTxWarp prst="textNoShape"/>
            <a:spAutoFit/>
          </a:bodyPr>
          <a:lstStyle/>
          <a:p>
            <a:pPr marL="469265" indent="-456565" algn="l">
              <a:lnSpc>
                <a:spcPct val="100000"/>
              </a:lnSpc>
              <a:spcBef>
                <a:spcPts val="1105"/>
              </a:spcBef>
              <a:spcAft>
                <a:spcPts val="0"/>
              </a:spcAft>
              <a:buClrTx/>
              <a:buAutoNum type="arabicPeriod"/>
              <a:tabLst>
                <a:tab pos="469265" algn="l"/>
              </a:tabLst>
            </a:pPr>
            <a:r>
              <a:rPr lang="en-US" altLang="zh-CN" sz="18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Nucleus</a:t>
            </a:r>
            <a:endParaRPr lang="en-US" altLang="zh-CN" sz="18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469265" indent="-456565" algn="l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Tx/>
              <a:buAutoNum type="arabicPeriod"/>
              <a:tabLst>
                <a:tab pos="469265" algn="l"/>
              </a:tabLst>
            </a:pPr>
            <a:r>
              <a:rPr lang="en-US" altLang="zh-CN" sz="18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Golgi</a:t>
            </a:r>
            <a:r>
              <a:rPr lang="en-US" altLang="zh-CN" sz="1800" b="0" i="0" u="none" strike="noStrike" kern="0" cap="none" spc="24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800" b="0" i="0" u="none" strike="noStrike" kern="0" cap="none" spc="4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body</a:t>
            </a:r>
            <a:endParaRPr lang="en-US" altLang="zh-CN" sz="18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469265" indent="-45656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AutoNum type="arabicPeriod"/>
              <a:tabLst>
                <a:tab pos="469265" algn="l"/>
              </a:tabLst>
            </a:pPr>
            <a:r>
              <a:rPr lang="en-US" altLang="zh-CN" sz="1800" b="0" i="0" u="none" strike="noStrike" kern="0" cap="none" spc="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Vesicle</a:t>
            </a:r>
            <a:endParaRPr lang="en-US" altLang="zh-CN" sz="18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469265" indent="-456565" algn="l">
              <a:lnSpc>
                <a:spcPct val="100000"/>
              </a:lnSpc>
              <a:spcBef>
                <a:spcPts val="993"/>
              </a:spcBef>
              <a:spcAft>
                <a:spcPts val="0"/>
              </a:spcAft>
              <a:buClrTx/>
              <a:buAutoNum type="arabicPeriod"/>
              <a:tabLst>
                <a:tab pos="469265" algn="l"/>
              </a:tabLst>
            </a:pPr>
            <a:r>
              <a:rPr lang="en-US" altLang="zh-CN" sz="18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Plasma</a:t>
            </a:r>
            <a:r>
              <a:rPr lang="en-US" altLang="zh-CN" sz="1800" b="0" i="0" u="none" strike="noStrike" kern="0" cap="none" spc="25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800" b="0" i="0" u="none" strike="noStrike" kern="0" cap="none" spc="5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membrane</a:t>
            </a:r>
            <a:endParaRPr lang="en-US" altLang="zh-CN" sz="18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469265" indent="-456565" algn="l">
              <a:lnSpc>
                <a:spcPct val="100000"/>
              </a:lnSpc>
              <a:spcBef>
                <a:spcPts val="1010"/>
              </a:spcBef>
              <a:spcAft>
                <a:spcPts val="0"/>
              </a:spcAft>
              <a:buClrTx/>
              <a:buAutoNum type="arabicPeriod"/>
              <a:tabLst>
                <a:tab pos="469265" algn="l"/>
              </a:tabLst>
            </a:pPr>
            <a:r>
              <a:rPr lang="en-US" altLang="zh-CN" sz="18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Mitochondria</a:t>
            </a:r>
            <a:endParaRPr lang="en-US" altLang="zh-CN" sz="18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469265" indent="-456565" algn="l">
              <a:lnSpc>
                <a:spcPct val="100000"/>
              </a:lnSpc>
              <a:spcBef>
                <a:spcPts val="993"/>
              </a:spcBef>
              <a:spcAft>
                <a:spcPts val="0"/>
              </a:spcAft>
              <a:buClrTx/>
              <a:buAutoNum type="arabicPeriod"/>
              <a:tabLst>
                <a:tab pos="469265" algn="l"/>
              </a:tabLst>
            </a:pPr>
            <a:r>
              <a:rPr lang="en-US" altLang="zh-CN" sz="18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Cytoskeleton</a:t>
            </a:r>
            <a:endParaRPr lang="en-US" altLang="zh-CN" sz="18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469265" indent="-45656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AutoNum type="arabicPeriod"/>
              <a:tabLst>
                <a:tab pos="469265" algn="l"/>
              </a:tabLst>
            </a:pPr>
            <a:r>
              <a:rPr lang="en-US" altLang="zh-CN" sz="18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Centriole</a:t>
            </a:r>
            <a:endParaRPr lang="en-US" altLang="zh-CN" sz="18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469265" indent="-456565" algn="l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Tx/>
              <a:buAutoNum type="arabicPeriod"/>
              <a:tabLst>
                <a:tab pos="469265" algn="l"/>
              </a:tabLst>
            </a:pPr>
            <a:r>
              <a:rPr lang="en-US" altLang="zh-CN" sz="1800" b="0" i="0" u="none" strike="noStrike" kern="0" cap="none" spc="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Lysosome</a:t>
            </a:r>
            <a:endParaRPr lang="en-US" altLang="zh-CN" sz="18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469265" indent="-456565" algn="l">
              <a:lnSpc>
                <a:spcPct val="100000"/>
              </a:lnSpc>
              <a:spcBef>
                <a:spcPts val="993"/>
              </a:spcBef>
              <a:spcAft>
                <a:spcPts val="0"/>
              </a:spcAft>
              <a:buClrTx/>
              <a:buAutoNum type="arabicPeriod"/>
              <a:tabLst>
                <a:tab pos="469265" algn="l"/>
              </a:tabLst>
            </a:pPr>
            <a:r>
              <a:rPr lang="en-US" altLang="zh-CN" sz="18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Cytoplasm</a:t>
            </a:r>
            <a:endParaRPr lang="en-US" altLang="zh-CN" sz="18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469265" indent="-45656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AutoNum type="arabicPeriod"/>
              <a:tabLst>
                <a:tab pos="469265" algn="l"/>
              </a:tabLst>
            </a:pPr>
            <a:r>
              <a:rPr lang="en-US" altLang="zh-CN" sz="1800" b="0" i="0" u="none" strike="noStrike" kern="0" cap="none" spc="5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Rough</a:t>
            </a:r>
            <a:r>
              <a:rPr lang="en-US" altLang="zh-CN" sz="1800" b="0" i="0" u="none" strike="noStrike" kern="0" cap="none" spc="24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8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endoplasmic</a:t>
            </a:r>
            <a:r>
              <a:rPr lang="en-US" altLang="zh-CN" sz="1800" b="0" i="0" u="none" strike="noStrike" kern="0" cap="none" spc="2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8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reticulum</a:t>
            </a:r>
            <a:endParaRPr lang="en-US" altLang="zh-CN" sz="18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469265" indent="-456565" algn="l">
              <a:lnSpc>
                <a:spcPct val="100000"/>
              </a:lnSpc>
              <a:spcBef>
                <a:spcPts val="1010"/>
              </a:spcBef>
              <a:spcAft>
                <a:spcPts val="0"/>
              </a:spcAft>
              <a:buClrTx/>
              <a:buAutoNum type="arabicPeriod"/>
              <a:tabLst>
                <a:tab pos="469265" algn="l"/>
              </a:tabLst>
            </a:pPr>
            <a:r>
              <a:rPr lang="en-US" altLang="zh-CN" sz="18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Smooth</a:t>
            </a:r>
            <a:r>
              <a:rPr lang="en-US" altLang="zh-CN" sz="1800" b="0" i="0" u="none" strike="noStrike" kern="0" cap="none" spc="229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8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endoplasmic</a:t>
            </a:r>
            <a:r>
              <a:rPr lang="en-US" altLang="zh-CN" sz="1800" b="0" i="0" u="none" strike="noStrike" kern="0" cap="none" spc="2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8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reticulum</a:t>
            </a:r>
            <a:endParaRPr lang="en-US" altLang="zh-CN" sz="18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469265" indent="-456565" algn="l">
              <a:lnSpc>
                <a:spcPct val="100000"/>
              </a:lnSpc>
              <a:spcBef>
                <a:spcPts val="993"/>
              </a:spcBef>
              <a:spcAft>
                <a:spcPts val="0"/>
              </a:spcAft>
              <a:buClrTx/>
              <a:buAutoNum type="arabicPeriod"/>
              <a:tabLst>
                <a:tab pos="469265" algn="l"/>
              </a:tabLst>
            </a:pPr>
            <a:r>
              <a:rPr lang="en-US" altLang="zh-CN" sz="18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Nucleolus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</p:txBody>
      </p:sp>
      <p:grpSp>
        <p:nvGrpSpPr>
          <p:cNvPr id="223" name="组合"/>
          <p:cNvGrpSpPr>
            <a:grpSpLocks/>
          </p:cNvGrpSpPr>
          <p:nvPr/>
        </p:nvGrpSpPr>
        <p:grpSpPr>
          <a:xfrm>
            <a:off x="6499860" y="4203204"/>
            <a:ext cx="978662" cy="2113774"/>
            <a:chOff x="6499860" y="4203204"/>
            <a:chExt cx="978662" cy="2113774"/>
          </a:xfrm>
        </p:grpSpPr>
        <p:sp>
          <p:nvSpPr>
            <p:cNvPr id="220" name="曲线"/>
            <p:cNvSpPr>
              <a:spLocks/>
            </p:cNvSpPr>
            <p:nvPr/>
          </p:nvSpPr>
          <p:spPr>
            <a:xfrm rot="0">
              <a:off x="6676517" y="4203204"/>
              <a:ext cx="802005" cy="1771650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7952" y="5833"/>
                  </a:moveTo>
                  <a:lnTo>
                    <a:pt x="7800" y="5669"/>
                  </a:lnTo>
                  <a:lnTo>
                    <a:pt x="7523" y="5542"/>
                  </a:lnTo>
                  <a:lnTo>
                    <a:pt x="7148" y="5472"/>
                  </a:lnTo>
                  <a:lnTo>
                    <a:pt x="6739" y="5472"/>
                  </a:lnTo>
                  <a:lnTo>
                    <a:pt x="6376" y="5540"/>
                  </a:lnTo>
                  <a:lnTo>
                    <a:pt x="6097" y="5665"/>
                  </a:lnTo>
                  <a:lnTo>
                    <a:pt x="5942" y="5833"/>
                  </a:lnTo>
                  <a:lnTo>
                    <a:pt x="5941" y="6020"/>
                  </a:lnTo>
                  <a:lnTo>
                    <a:pt x="6092" y="6185"/>
                  </a:lnTo>
                  <a:lnTo>
                    <a:pt x="6369" y="6311"/>
                  </a:lnTo>
                  <a:lnTo>
                    <a:pt x="6585" y="6352"/>
                  </a:lnTo>
                  <a:lnTo>
                    <a:pt x="0" y="21287"/>
                  </a:lnTo>
                  <a:lnTo>
                    <a:pt x="335" y="21317"/>
                  </a:lnTo>
                  <a:lnTo>
                    <a:pt x="6920" y="6382"/>
                  </a:lnTo>
                  <a:lnTo>
                    <a:pt x="7153" y="6382"/>
                  </a:lnTo>
                  <a:lnTo>
                    <a:pt x="7516" y="6313"/>
                  </a:lnTo>
                  <a:lnTo>
                    <a:pt x="7795" y="6188"/>
                  </a:lnTo>
                  <a:lnTo>
                    <a:pt x="7950" y="6020"/>
                  </a:lnTo>
                  <a:lnTo>
                    <a:pt x="7952" y="5911"/>
                  </a:lnTo>
                  <a:lnTo>
                    <a:pt x="7952" y="5833"/>
                  </a:lnTo>
                  <a:lnTo>
                    <a:pt x="7952" y="5833"/>
                  </a:lnTo>
                </a:path>
                <a:path w="21600" h="21600">
                  <a:moveTo>
                    <a:pt x="21589" y="453"/>
                  </a:moveTo>
                  <a:lnTo>
                    <a:pt x="20939" y="32"/>
                  </a:lnTo>
                  <a:lnTo>
                    <a:pt x="20536" y="0"/>
                  </a:lnTo>
                  <a:lnTo>
                    <a:pt x="20152" y="38"/>
                  </a:lnTo>
                  <a:lnTo>
                    <a:pt x="19828" y="139"/>
                  </a:lnTo>
                  <a:lnTo>
                    <a:pt x="19609" y="294"/>
                  </a:lnTo>
                  <a:lnTo>
                    <a:pt x="19537" y="475"/>
                  </a:lnTo>
                  <a:lnTo>
                    <a:pt x="19622" y="649"/>
                  </a:lnTo>
                  <a:lnTo>
                    <a:pt x="19845" y="796"/>
                  </a:lnTo>
                  <a:lnTo>
                    <a:pt x="20040" y="853"/>
                  </a:lnTo>
                  <a:lnTo>
                    <a:pt x="2059" y="21536"/>
                  </a:lnTo>
                  <a:lnTo>
                    <a:pt x="2380" y="21593"/>
                  </a:lnTo>
                  <a:lnTo>
                    <a:pt x="20357" y="910"/>
                  </a:lnTo>
                  <a:lnTo>
                    <a:pt x="20587" y="928"/>
                  </a:lnTo>
                  <a:lnTo>
                    <a:pt x="20971" y="890"/>
                  </a:lnTo>
                  <a:lnTo>
                    <a:pt x="21295" y="789"/>
                  </a:lnTo>
                  <a:lnTo>
                    <a:pt x="21517" y="634"/>
                  </a:lnTo>
                  <a:lnTo>
                    <a:pt x="21589" y="453"/>
                  </a:lnTo>
                  <a:close/>
                </a:path>
              </a:pathLst>
            </a:custGeom>
            <a:solidFill>
              <a:srgbClr val="000000"/>
            </a:solidFill>
            <a:ln cmpd="sng" cap="flat">
              <a:noFill/>
              <a:prstDash val="solid"/>
              <a:miter/>
            </a:ln>
          </p:spPr>
        </p:sp>
        <p:sp>
          <p:nvSpPr>
            <p:cNvPr id="221" name="曲线"/>
            <p:cNvSpPr>
              <a:spLocks/>
            </p:cNvSpPr>
            <p:nvPr/>
          </p:nvSpPr>
          <p:spPr>
            <a:xfrm rot="0">
              <a:off x="6499860" y="5951218"/>
              <a:ext cx="365759" cy="365759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10800" y="0"/>
                  </a:moveTo>
                  <a:lnTo>
                    <a:pt x="7929" y="385"/>
                  </a:lnTo>
                  <a:lnTo>
                    <a:pt x="5349" y="1474"/>
                  </a:lnTo>
                  <a:lnTo>
                    <a:pt x="3164" y="3163"/>
                  </a:lnTo>
                  <a:lnTo>
                    <a:pt x="1474" y="5348"/>
                  </a:lnTo>
                  <a:lnTo>
                    <a:pt x="385" y="7928"/>
                  </a:lnTo>
                  <a:lnTo>
                    <a:pt x="0" y="10799"/>
                  </a:lnTo>
                  <a:lnTo>
                    <a:pt x="385" y="13671"/>
                  </a:lnTo>
                  <a:lnTo>
                    <a:pt x="1474" y="16250"/>
                  </a:lnTo>
                  <a:lnTo>
                    <a:pt x="3164" y="18436"/>
                  </a:lnTo>
                  <a:lnTo>
                    <a:pt x="5349" y="20125"/>
                  </a:lnTo>
                  <a:lnTo>
                    <a:pt x="7929" y="21214"/>
                  </a:lnTo>
                  <a:lnTo>
                    <a:pt x="10800" y="21599"/>
                  </a:lnTo>
                  <a:lnTo>
                    <a:pt x="13670" y="21214"/>
                  </a:lnTo>
                  <a:lnTo>
                    <a:pt x="16250" y="20125"/>
                  </a:lnTo>
                  <a:lnTo>
                    <a:pt x="18435" y="18436"/>
                  </a:lnTo>
                  <a:lnTo>
                    <a:pt x="20125" y="16250"/>
                  </a:lnTo>
                  <a:lnTo>
                    <a:pt x="21214" y="13671"/>
                  </a:lnTo>
                  <a:lnTo>
                    <a:pt x="21600" y="10799"/>
                  </a:lnTo>
                  <a:lnTo>
                    <a:pt x="21214" y="7928"/>
                  </a:lnTo>
                  <a:lnTo>
                    <a:pt x="20125" y="5348"/>
                  </a:lnTo>
                  <a:lnTo>
                    <a:pt x="18435" y="3163"/>
                  </a:lnTo>
                  <a:lnTo>
                    <a:pt x="16250" y="1474"/>
                  </a:lnTo>
                  <a:lnTo>
                    <a:pt x="13670" y="385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cmpd="sng" cap="flat">
              <a:noFill/>
              <a:prstDash val="solid"/>
              <a:miter/>
            </a:ln>
          </p:spPr>
        </p:sp>
        <p:sp>
          <p:nvSpPr>
            <p:cNvPr id="222" name="曲线"/>
            <p:cNvSpPr>
              <a:spLocks/>
            </p:cNvSpPr>
            <p:nvPr/>
          </p:nvSpPr>
          <p:spPr>
            <a:xfrm rot="0">
              <a:off x="6499860" y="5951218"/>
              <a:ext cx="365759" cy="365759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0" y="10799"/>
                  </a:moveTo>
                  <a:lnTo>
                    <a:pt x="385" y="7928"/>
                  </a:lnTo>
                  <a:lnTo>
                    <a:pt x="1474" y="5348"/>
                  </a:lnTo>
                  <a:lnTo>
                    <a:pt x="3164" y="3163"/>
                  </a:lnTo>
                  <a:lnTo>
                    <a:pt x="5349" y="1474"/>
                  </a:lnTo>
                  <a:lnTo>
                    <a:pt x="7929" y="385"/>
                  </a:lnTo>
                  <a:lnTo>
                    <a:pt x="10800" y="0"/>
                  </a:lnTo>
                  <a:lnTo>
                    <a:pt x="13670" y="385"/>
                  </a:lnTo>
                  <a:lnTo>
                    <a:pt x="16250" y="1474"/>
                  </a:lnTo>
                  <a:lnTo>
                    <a:pt x="18435" y="3163"/>
                  </a:lnTo>
                  <a:lnTo>
                    <a:pt x="20125" y="5348"/>
                  </a:lnTo>
                  <a:lnTo>
                    <a:pt x="21214" y="7928"/>
                  </a:lnTo>
                  <a:lnTo>
                    <a:pt x="21600" y="10799"/>
                  </a:lnTo>
                  <a:lnTo>
                    <a:pt x="21214" y="13671"/>
                  </a:lnTo>
                  <a:lnTo>
                    <a:pt x="20125" y="16250"/>
                  </a:lnTo>
                  <a:lnTo>
                    <a:pt x="18435" y="18436"/>
                  </a:lnTo>
                  <a:lnTo>
                    <a:pt x="16250" y="20125"/>
                  </a:lnTo>
                  <a:lnTo>
                    <a:pt x="13670" y="21214"/>
                  </a:lnTo>
                  <a:lnTo>
                    <a:pt x="10800" y="21599"/>
                  </a:lnTo>
                  <a:lnTo>
                    <a:pt x="7929" y="21214"/>
                  </a:lnTo>
                  <a:lnTo>
                    <a:pt x="5349" y="20125"/>
                  </a:lnTo>
                  <a:lnTo>
                    <a:pt x="3164" y="18436"/>
                  </a:lnTo>
                  <a:lnTo>
                    <a:pt x="1474" y="16250"/>
                  </a:lnTo>
                  <a:lnTo>
                    <a:pt x="385" y="13671"/>
                  </a:lnTo>
                  <a:lnTo>
                    <a:pt x="0" y="10799"/>
                  </a:lnTo>
                  <a:close/>
                </a:path>
              </a:pathLst>
            </a:custGeom>
            <a:noFill/>
            <a:ln w="12192" cmpd="sng" cap="flat">
              <a:solidFill>
                <a:srgbClr val="000000"/>
              </a:solidFill>
              <a:prstDash val="solid"/>
              <a:round/>
            </a:ln>
          </p:spPr>
        </p:sp>
      </p:grpSp>
      <p:sp>
        <p:nvSpPr>
          <p:cNvPr id="224" name="矩形"/>
          <p:cNvSpPr>
            <a:spLocks/>
          </p:cNvSpPr>
          <p:nvPr/>
        </p:nvSpPr>
        <p:spPr>
          <a:xfrm rot="0">
            <a:off x="6612128" y="5956503"/>
            <a:ext cx="141604" cy="29972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6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438484"/>
      </p:ext>
    </p:extLst>
  </p:cSld>
  <p:clrMapOvr>
    <a:masterClrMapping/>
  </p:clrMapOvr>
</p:sld>
</file>

<file path=ppt/slides/slide15.xml><?xml version="1.0" encoding="utf-8"?>
<p:sld xmlns:p="http://schemas.openxmlformats.org/presentationml/2006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图片"/>
          <p:cNvPicPr>
            <a:picLocks/>
          </p:cNvPicPr>
          <p:nvPr/>
        </p:nvPicPr>
        <p:blipFill>
          <a:blip r:embed="rId1" cstate="print"/>
          <a:stretch>
            <a:fillRect/>
          </a:stretch>
        </p:blipFill>
        <p:spPr>
          <a:xfrm rot="0">
            <a:off x="5921481" y="469391"/>
            <a:ext cx="5209814" cy="5943599"/>
          </a:xfrm>
          <a:prstGeom prst="rect"/>
          <a:noFill/>
          <a:ln w="12700" cmpd="sng" cap="flat">
            <a:noFill/>
            <a:prstDash val="solid"/>
            <a:miter/>
          </a:ln>
        </p:spPr>
      </p:pic>
      <p:grpSp>
        <p:nvGrpSpPr>
          <p:cNvPr id="228" name="组合"/>
          <p:cNvGrpSpPr>
            <a:grpSpLocks/>
          </p:cNvGrpSpPr>
          <p:nvPr/>
        </p:nvGrpSpPr>
        <p:grpSpPr>
          <a:xfrm>
            <a:off x="0" y="0"/>
            <a:ext cx="4971415" cy="6858000"/>
            <a:chOff x="0" y="0"/>
            <a:chExt cx="4971415" cy="6858000"/>
          </a:xfrm>
        </p:grpSpPr>
        <p:sp>
          <p:nvSpPr>
            <p:cNvPr id="226" name="曲线"/>
            <p:cNvSpPr>
              <a:spLocks/>
            </p:cNvSpPr>
            <p:nvPr/>
          </p:nvSpPr>
          <p:spPr>
            <a:xfrm rot="0">
              <a:off x="0" y="0"/>
              <a:ext cx="4971415" cy="6858000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F1F1"/>
            </a:solidFill>
            <a:ln cmpd="sng" cap="flat">
              <a:noFill/>
              <a:prstDash val="solid"/>
              <a:miter/>
            </a:ln>
          </p:spPr>
        </p:sp>
        <p:sp>
          <p:nvSpPr>
            <p:cNvPr id="227" name="曲线"/>
            <p:cNvSpPr>
              <a:spLocks/>
            </p:cNvSpPr>
            <p:nvPr/>
          </p:nvSpPr>
          <p:spPr>
            <a:xfrm rot="0">
              <a:off x="0" y="0"/>
              <a:ext cx="4971415" cy="6858000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192" cmpd="sng" cap="flat">
              <a:solidFill>
                <a:srgbClr val="F1F1F1"/>
              </a:solidFill>
              <a:prstDash val="solid"/>
              <a:round/>
            </a:ln>
          </p:spPr>
        </p:sp>
      </p:grpSp>
      <p:sp>
        <p:nvSpPr>
          <p:cNvPr id="229" name="文本框"/>
          <p:cNvSpPr>
            <a:spLocks noGrp="1"/>
          </p:cNvSpPr>
          <p:nvPr>
            <p:ph type="title"/>
          </p:nvPr>
        </p:nvSpPr>
        <p:spPr>
          <a:xfrm rot="0">
            <a:off x="581050" y="403047"/>
            <a:ext cx="3162935" cy="75755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4800" b="1" i="0" u="none" strike="noStrike" kern="0" cap="none" spc="135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Plant</a:t>
            </a:r>
            <a:r>
              <a:rPr lang="en-US" altLang="zh-CN" sz="4800" b="1" i="0" u="none" strike="noStrike" kern="0" cap="none" spc="405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 </a:t>
            </a:r>
            <a:r>
              <a:rPr lang="en-US" altLang="zh-CN" sz="4800" b="1" i="0" u="none" strike="noStrike" kern="0" cap="none" spc="120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Cell</a:t>
            </a:r>
            <a:endParaRPr lang="zh-CN" altLang="en-US" sz="4800" b="1" i="0" u="none" strike="noStrike" kern="0" cap="none" spc="0" baseline="0">
              <a:solidFill>
                <a:schemeClr val="tx1"/>
              </a:solidFill>
              <a:latin typeface="Tahoma" pitchFamily="0" charset="0"/>
              <a:ea typeface="宋体" pitchFamily="0" charset="0"/>
              <a:cs typeface="Tahoma" pitchFamily="0" charset="0"/>
            </a:endParaRPr>
          </a:p>
        </p:txBody>
      </p:sp>
      <p:sp>
        <p:nvSpPr>
          <p:cNvPr id="230" name="矩形"/>
          <p:cNvSpPr>
            <a:spLocks/>
          </p:cNvSpPr>
          <p:nvPr/>
        </p:nvSpPr>
        <p:spPr>
          <a:xfrm rot="0">
            <a:off x="741375" y="1341975"/>
            <a:ext cx="3680459" cy="484378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40335" rIns="0" bIns="0" anchor="t" anchorCtr="0">
            <a:prstTxWarp prst="textNoShape"/>
            <a:spAutoFit/>
          </a:bodyPr>
          <a:lstStyle/>
          <a:p>
            <a:pPr marL="469265" indent="-456565" algn="l">
              <a:lnSpc>
                <a:spcPct val="100000"/>
              </a:lnSpc>
              <a:spcBef>
                <a:spcPts val="1105"/>
              </a:spcBef>
              <a:spcAft>
                <a:spcPts val="0"/>
              </a:spcAft>
              <a:buClrTx/>
              <a:buAutoNum type="arabicPeriod"/>
              <a:tabLst>
                <a:tab pos="469265" algn="l"/>
              </a:tabLst>
            </a:pPr>
            <a:r>
              <a:rPr lang="en-US" altLang="zh-CN" sz="18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Nucleus</a:t>
            </a:r>
            <a:endParaRPr lang="en-US" altLang="zh-CN" sz="18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469265" indent="-456565" algn="l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Tx/>
              <a:buAutoNum type="arabicPeriod"/>
              <a:tabLst>
                <a:tab pos="469265" algn="l"/>
              </a:tabLst>
            </a:pPr>
            <a:r>
              <a:rPr lang="en-US" altLang="zh-CN" sz="18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Golgi</a:t>
            </a:r>
            <a:r>
              <a:rPr lang="en-US" altLang="zh-CN" sz="1800" b="0" i="0" u="none" strike="noStrike" kern="0" cap="none" spc="24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800" b="0" i="0" u="none" strike="noStrike" kern="0" cap="none" spc="4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body</a:t>
            </a:r>
            <a:endParaRPr lang="en-US" altLang="zh-CN" sz="18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469265" indent="-45656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AutoNum type="arabicPeriod"/>
              <a:tabLst>
                <a:tab pos="469265" algn="l"/>
              </a:tabLst>
            </a:pPr>
            <a:r>
              <a:rPr lang="en-US" altLang="zh-CN" sz="1800" b="0" i="0" u="none" strike="noStrike" kern="0" cap="none" spc="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Vesicle</a:t>
            </a:r>
            <a:endParaRPr lang="en-US" altLang="zh-CN" sz="18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469265" indent="-456565" algn="l">
              <a:lnSpc>
                <a:spcPct val="100000"/>
              </a:lnSpc>
              <a:spcBef>
                <a:spcPts val="993"/>
              </a:spcBef>
              <a:spcAft>
                <a:spcPts val="0"/>
              </a:spcAft>
              <a:buClrTx/>
              <a:buAutoNum type="arabicPeriod"/>
              <a:tabLst>
                <a:tab pos="469265" algn="l"/>
              </a:tabLst>
            </a:pPr>
            <a:r>
              <a:rPr lang="en-US" altLang="zh-CN" sz="1800" b="0" i="0" u="none" strike="noStrike" kern="0" cap="none" spc="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Lysosome</a:t>
            </a:r>
            <a:endParaRPr lang="en-US" altLang="zh-CN" sz="18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469265" indent="-456565" algn="l">
              <a:lnSpc>
                <a:spcPct val="100000"/>
              </a:lnSpc>
              <a:spcBef>
                <a:spcPts val="1010"/>
              </a:spcBef>
              <a:spcAft>
                <a:spcPts val="0"/>
              </a:spcAft>
              <a:buClrTx/>
              <a:buAutoNum type="arabicPeriod"/>
              <a:tabLst>
                <a:tab pos="469265" algn="l"/>
              </a:tabLst>
            </a:pPr>
            <a:r>
              <a:rPr lang="en-US" altLang="zh-CN" sz="18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Plasma</a:t>
            </a:r>
            <a:r>
              <a:rPr lang="en-US" altLang="zh-CN" sz="1800" b="0" i="0" u="none" strike="noStrike" kern="0" cap="none" spc="25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800" b="0" i="0" u="none" strike="noStrike" kern="0" cap="none" spc="5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membrane</a:t>
            </a:r>
            <a:endParaRPr lang="en-US" altLang="zh-CN" sz="18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469265" indent="-456565" algn="l">
              <a:lnSpc>
                <a:spcPct val="100000"/>
              </a:lnSpc>
              <a:spcBef>
                <a:spcPts val="993"/>
              </a:spcBef>
              <a:spcAft>
                <a:spcPts val="0"/>
              </a:spcAft>
              <a:buClrTx/>
              <a:buAutoNum type="arabicPeriod"/>
              <a:tabLst>
                <a:tab pos="469265" algn="l"/>
              </a:tabLst>
            </a:pPr>
            <a:r>
              <a:rPr lang="en-US" altLang="zh-CN" sz="18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Mitochondria</a:t>
            </a:r>
            <a:endParaRPr lang="en-US" altLang="zh-CN" sz="18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469265" indent="-45656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AutoNum type="arabicPeriod"/>
              <a:tabLst>
                <a:tab pos="469265" algn="l"/>
              </a:tabLst>
            </a:pPr>
            <a:r>
              <a:rPr lang="en-US" altLang="zh-CN" sz="18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Chloroplast</a:t>
            </a:r>
            <a:endParaRPr lang="en-US" altLang="zh-CN" sz="18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469265" indent="-456565" algn="l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Tx/>
              <a:buAutoNum type="arabicPeriod"/>
              <a:tabLst>
                <a:tab pos="469265" algn="l"/>
              </a:tabLst>
            </a:pPr>
            <a:r>
              <a:rPr lang="en-US" altLang="zh-CN" sz="18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Cell</a:t>
            </a:r>
            <a:r>
              <a:rPr lang="en-US" altLang="zh-CN" sz="1800" b="0" i="0" u="none" strike="noStrike" kern="0" cap="none" spc="22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800" b="0" i="0" u="none" strike="noStrike" kern="0" cap="none" spc="3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wall</a:t>
            </a:r>
            <a:endParaRPr lang="en-US" altLang="zh-CN" sz="18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469265" indent="-456565" algn="l">
              <a:lnSpc>
                <a:spcPct val="100000"/>
              </a:lnSpc>
              <a:spcBef>
                <a:spcPts val="993"/>
              </a:spcBef>
              <a:spcAft>
                <a:spcPts val="0"/>
              </a:spcAft>
              <a:buClrTx/>
              <a:buAutoNum type="arabicPeriod"/>
              <a:tabLst>
                <a:tab pos="469265" algn="l"/>
              </a:tabLst>
            </a:pPr>
            <a:r>
              <a:rPr lang="en-US" altLang="zh-CN" sz="1800" b="0" i="0" u="none" strike="noStrike" kern="0" cap="none" spc="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Vacuole</a:t>
            </a:r>
            <a:endParaRPr lang="en-US" altLang="zh-CN" sz="18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469265" indent="-45656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AutoNum type="arabicPeriod"/>
              <a:tabLst>
                <a:tab pos="469265" algn="l"/>
              </a:tabLst>
            </a:pPr>
            <a:r>
              <a:rPr lang="en-US" altLang="zh-CN" sz="18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Smooth</a:t>
            </a:r>
            <a:r>
              <a:rPr lang="en-US" altLang="zh-CN" sz="1800" b="0" i="0" u="none" strike="noStrike" kern="0" cap="none" spc="24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8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endoplasmic</a:t>
            </a:r>
            <a:r>
              <a:rPr lang="en-US" altLang="zh-CN" sz="1800" b="0" i="0" u="none" strike="noStrike" kern="0" cap="none" spc="2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8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reticulum</a:t>
            </a:r>
            <a:endParaRPr lang="en-US" altLang="zh-CN" sz="18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469265" indent="-456565" algn="l">
              <a:lnSpc>
                <a:spcPct val="100000"/>
              </a:lnSpc>
              <a:spcBef>
                <a:spcPts val="1010"/>
              </a:spcBef>
              <a:spcAft>
                <a:spcPts val="0"/>
              </a:spcAft>
              <a:buClrTx/>
              <a:buAutoNum type="arabicPeriod"/>
              <a:tabLst>
                <a:tab pos="469265" algn="l"/>
              </a:tabLst>
            </a:pPr>
            <a:r>
              <a:rPr lang="en-US" altLang="zh-CN" sz="1800" b="0" i="0" u="none" strike="noStrike" kern="0" cap="none" spc="5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Rough</a:t>
            </a:r>
            <a:r>
              <a:rPr lang="en-US" altLang="zh-CN" sz="1800" b="0" i="0" u="none" strike="noStrike" kern="0" cap="none" spc="24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8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endoplasmic</a:t>
            </a:r>
            <a:r>
              <a:rPr lang="en-US" altLang="zh-CN" sz="1800" b="0" i="0" u="none" strike="noStrike" kern="0" cap="none" spc="2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8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reticulum</a:t>
            </a:r>
            <a:endParaRPr lang="en-US" altLang="zh-CN" sz="18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469265" indent="-456565" algn="l">
              <a:lnSpc>
                <a:spcPct val="100000"/>
              </a:lnSpc>
              <a:spcBef>
                <a:spcPts val="993"/>
              </a:spcBef>
              <a:spcAft>
                <a:spcPts val="0"/>
              </a:spcAft>
              <a:buClrTx/>
              <a:buAutoNum type="arabicPeriod"/>
              <a:tabLst>
                <a:tab pos="469265" algn="l"/>
              </a:tabLst>
            </a:pPr>
            <a:r>
              <a:rPr lang="en-US" altLang="zh-CN" sz="18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Nucleolus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</p:txBody>
      </p:sp>
      <p:grpSp>
        <p:nvGrpSpPr>
          <p:cNvPr id="234" name="组合"/>
          <p:cNvGrpSpPr>
            <a:grpSpLocks/>
          </p:cNvGrpSpPr>
          <p:nvPr/>
        </p:nvGrpSpPr>
        <p:grpSpPr>
          <a:xfrm>
            <a:off x="9857722" y="643127"/>
            <a:ext cx="968772" cy="789177"/>
            <a:chOff x="9857722" y="643127"/>
            <a:chExt cx="968772" cy="789177"/>
          </a:xfrm>
        </p:grpSpPr>
        <p:sp>
          <p:nvSpPr>
            <p:cNvPr id="231" name="曲线"/>
            <p:cNvSpPr>
              <a:spLocks/>
            </p:cNvSpPr>
            <p:nvPr/>
          </p:nvSpPr>
          <p:spPr>
            <a:xfrm rot="0">
              <a:off x="9857722" y="950339"/>
              <a:ext cx="659764" cy="481965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1439" y="18204"/>
                  </a:moveTo>
                  <a:lnTo>
                    <a:pt x="960" y="18221"/>
                  </a:lnTo>
                  <a:lnTo>
                    <a:pt x="507" y="18498"/>
                  </a:lnTo>
                  <a:lnTo>
                    <a:pt x="168" y="18989"/>
                  </a:lnTo>
                  <a:lnTo>
                    <a:pt x="0" y="19602"/>
                  </a:lnTo>
                  <a:lnTo>
                    <a:pt x="8" y="20120"/>
                  </a:lnTo>
                  <a:lnTo>
                    <a:pt x="11" y="20257"/>
                  </a:lnTo>
                  <a:lnTo>
                    <a:pt x="212" y="20877"/>
                  </a:lnTo>
                  <a:lnTo>
                    <a:pt x="574" y="21341"/>
                  </a:lnTo>
                  <a:lnTo>
                    <a:pt x="1022" y="21572"/>
                  </a:lnTo>
                  <a:lnTo>
                    <a:pt x="1501" y="21556"/>
                  </a:lnTo>
                  <a:lnTo>
                    <a:pt x="1954" y="21281"/>
                  </a:lnTo>
                  <a:lnTo>
                    <a:pt x="2293" y="20787"/>
                  </a:lnTo>
                  <a:lnTo>
                    <a:pt x="2462" y="20174"/>
                  </a:lnTo>
                  <a:lnTo>
                    <a:pt x="2461" y="20120"/>
                  </a:lnTo>
                  <a:lnTo>
                    <a:pt x="1351" y="20120"/>
                  </a:lnTo>
                  <a:lnTo>
                    <a:pt x="1110" y="19653"/>
                  </a:lnTo>
                  <a:lnTo>
                    <a:pt x="2092" y="18699"/>
                  </a:lnTo>
                  <a:lnTo>
                    <a:pt x="1888" y="18435"/>
                  </a:lnTo>
                  <a:lnTo>
                    <a:pt x="1439" y="18204"/>
                  </a:lnTo>
                  <a:lnTo>
                    <a:pt x="1439" y="18204"/>
                  </a:lnTo>
                </a:path>
                <a:path w="21600" h="21600">
                  <a:moveTo>
                    <a:pt x="2092" y="18699"/>
                  </a:moveTo>
                  <a:lnTo>
                    <a:pt x="1110" y="19653"/>
                  </a:lnTo>
                  <a:lnTo>
                    <a:pt x="1351" y="20120"/>
                  </a:lnTo>
                  <a:lnTo>
                    <a:pt x="2335" y="19164"/>
                  </a:lnTo>
                  <a:lnTo>
                    <a:pt x="2249" y="18902"/>
                  </a:lnTo>
                  <a:lnTo>
                    <a:pt x="2092" y="18699"/>
                  </a:lnTo>
                  <a:lnTo>
                    <a:pt x="2092" y="18699"/>
                  </a:lnTo>
                </a:path>
                <a:path w="21600" h="21600">
                  <a:moveTo>
                    <a:pt x="2335" y="19164"/>
                  </a:moveTo>
                  <a:lnTo>
                    <a:pt x="1351" y="20120"/>
                  </a:lnTo>
                  <a:lnTo>
                    <a:pt x="2461" y="20120"/>
                  </a:lnTo>
                  <a:lnTo>
                    <a:pt x="2453" y="19653"/>
                  </a:lnTo>
                  <a:lnTo>
                    <a:pt x="2451" y="19521"/>
                  </a:lnTo>
                  <a:lnTo>
                    <a:pt x="2335" y="19164"/>
                  </a:lnTo>
                  <a:lnTo>
                    <a:pt x="2335" y="19164"/>
                  </a:lnTo>
                </a:path>
                <a:path w="21600" h="21600">
                  <a:moveTo>
                    <a:pt x="21338" y="0"/>
                  </a:moveTo>
                  <a:lnTo>
                    <a:pt x="2092" y="18699"/>
                  </a:lnTo>
                  <a:lnTo>
                    <a:pt x="2249" y="18902"/>
                  </a:lnTo>
                  <a:lnTo>
                    <a:pt x="2335" y="19164"/>
                  </a:lnTo>
                  <a:lnTo>
                    <a:pt x="21579" y="466"/>
                  </a:lnTo>
                  <a:lnTo>
                    <a:pt x="21338" y="0"/>
                  </a:lnTo>
                  <a:close/>
                </a:path>
              </a:pathLst>
            </a:custGeom>
            <a:solidFill>
              <a:srgbClr val="000000"/>
            </a:solidFill>
            <a:ln cmpd="sng" cap="flat">
              <a:noFill/>
              <a:prstDash val="solid"/>
              <a:miter/>
            </a:ln>
          </p:spPr>
        </p:sp>
        <p:sp>
          <p:nvSpPr>
            <p:cNvPr id="232" name="曲线"/>
            <p:cNvSpPr>
              <a:spLocks/>
            </p:cNvSpPr>
            <p:nvPr/>
          </p:nvSpPr>
          <p:spPr>
            <a:xfrm rot="0">
              <a:off x="10460735" y="643127"/>
              <a:ext cx="365760" cy="365759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10800" y="0"/>
                  </a:moveTo>
                  <a:lnTo>
                    <a:pt x="7929" y="385"/>
                  </a:lnTo>
                  <a:lnTo>
                    <a:pt x="5349" y="1474"/>
                  </a:lnTo>
                  <a:lnTo>
                    <a:pt x="3164" y="3164"/>
                  </a:lnTo>
                  <a:lnTo>
                    <a:pt x="1474" y="5349"/>
                  </a:lnTo>
                  <a:lnTo>
                    <a:pt x="385" y="7929"/>
                  </a:lnTo>
                  <a:lnTo>
                    <a:pt x="0" y="10800"/>
                  </a:lnTo>
                  <a:lnTo>
                    <a:pt x="385" y="13670"/>
                  </a:lnTo>
                  <a:lnTo>
                    <a:pt x="1474" y="16250"/>
                  </a:lnTo>
                  <a:lnTo>
                    <a:pt x="3164" y="18435"/>
                  </a:lnTo>
                  <a:lnTo>
                    <a:pt x="5349" y="20125"/>
                  </a:lnTo>
                  <a:lnTo>
                    <a:pt x="7929" y="21214"/>
                  </a:lnTo>
                  <a:lnTo>
                    <a:pt x="10800" y="21600"/>
                  </a:lnTo>
                  <a:lnTo>
                    <a:pt x="13670" y="21214"/>
                  </a:lnTo>
                  <a:lnTo>
                    <a:pt x="16250" y="20125"/>
                  </a:lnTo>
                  <a:lnTo>
                    <a:pt x="18435" y="18435"/>
                  </a:lnTo>
                  <a:lnTo>
                    <a:pt x="20125" y="16250"/>
                  </a:lnTo>
                  <a:lnTo>
                    <a:pt x="21214" y="13670"/>
                  </a:lnTo>
                  <a:lnTo>
                    <a:pt x="21600" y="10800"/>
                  </a:lnTo>
                  <a:lnTo>
                    <a:pt x="21214" y="7929"/>
                  </a:lnTo>
                  <a:lnTo>
                    <a:pt x="20125" y="5349"/>
                  </a:lnTo>
                  <a:lnTo>
                    <a:pt x="18435" y="3164"/>
                  </a:lnTo>
                  <a:lnTo>
                    <a:pt x="16250" y="1474"/>
                  </a:lnTo>
                  <a:lnTo>
                    <a:pt x="13670" y="385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cmpd="sng" cap="flat">
              <a:noFill/>
              <a:prstDash val="solid"/>
              <a:miter/>
            </a:ln>
          </p:spPr>
        </p:sp>
        <p:sp>
          <p:nvSpPr>
            <p:cNvPr id="233" name="曲线"/>
            <p:cNvSpPr>
              <a:spLocks/>
            </p:cNvSpPr>
            <p:nvPr/>
          </p:nvSpPr>
          <p:spPr>
            <a:xfrm rot="0">
              <a:off x="10460735" y="643127"/>
              <a:ext cx="365760" cy="365759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0" y="10800"/>
                  </a:moveTo>
                  <a:lnTo>
                    <a:pt x="385" y="7929"/>
                  </a:lnTo>
                  <a:lnTo>
                    <a:pt x="1474" y="5349"/>
                  </a:lnTo>
                  <a:lnTo>
                    <a:pt x="3164" y="3164"/>
                  </a:lnTo>
                  <a:lnTo>
                    <a:pt x="5349" y="1474"/>
                  </a:lnTo>
                  <a:lnTo>
                    <a:pt x="7929" y="385"/>
                  </a:lnTo>
                  <a:lnTo>
                    <a:pt x="10800" y="0"/>
                  </a:lnTo>
                  <a:lnTo>
                    <a:pt x="13670" y="385"/>
                  </a:lnTo>
                  <a:lnTo>
                    <a:pt x="16250" y="1474"/>
                  </a:lnTo>
                  <a:lnTo>
                    <a:pt x="18435" y="3164"/>
                  </a:lnTo>
                  <a:lnTo>
                    <a:pt x="20125" y="5349"/>
                  </a:lnTo>
                  <a:lnTo>
                    <a:pt x="21214" y="7929"/>
                  </a:lnTo>
                  <a:lnTo>
                    <a:pt x="21600" y="10800"/>
                  </a:lnTo>
                  <a:lnTo>
                    <a:pt x="21214" y="13670"/>
                  </a:lnTo>
                  <a:lnTo>
                    <a:pt x="20125" y="16250"/>
                  </a:lnTo>
                  <a:lnTo>
                    <a:pt x="18435" y="18435"/>
                  </a:lnTo>
                  <a:lnTo>
                    <a:pt x="16250" y="20125"/>
                  </a:lnTo>
                  <a:lnTo>
                    <a:pt x="13670" y="21214"/>
                  </a:lnTo>
                  <a:lnTo>
                    <a:pt x="10800" y="21600"/>
                  </a:lnTo>
                  <a:lnTo>
                    <a:pt x="7929" y="21214"/>
                  </a:lnTo>
                  <a:lnTo>
                    <a:pt x="5349" y="20125"/>
                  </a:lnTo>
                  <a:lnTo>
                    <a:pt x="3164" y="18435"/>
                  </a:lnTo>
                  <a:lnTo>
                    <a:pt x="1474" y="16250"/>
                  </a:lnTo>
                  <a:lnTo>
                    <a:pt x="385" y="13670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2192" cmpd="sng" cap="flat">
              <a:solidFill>
                <a:srgbClr val="000000"/>
              </a:solidFill>
              <a:prstDash val="solid"/>
              <a:round/>
            </a:ln>
          </p:spPr>
        </p:sp>
      </p:grpSp>
      <p:sp>
        <p:nvSpPr>
          <p:cNvPr id="235" name="矩形"/>
          <p:cNvSpPr>
            <a:spLocks/>
          </p:cNvSpPr>
          <p:nvPr/>
        </p:nvSpPr>
        <p:spPr>
          <a:xfrm rot="0">
            <a:off x="10574780" y="657225"/>
            <a:ext cx="141605" cy="29972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1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grpSp>
        <p:nvGrpSpPr>
          <p:cNvPr id="238" name="组合"/>
          <p:cNvGrpSpPr>
            <a:grpSpLocks/>
          </p:cNvGrpSpPr>
          <p:nvPr/>
        </p:nvGrpSpPr>
        <p:grpSpPr>
          <a:xfrm>
            <a:off x="10045192" y="2298191"/>
            <a:ext cx="1459484" cy="398271"/>
            <a:chOff x="10045192" y="2298191"/>
            <a:chExt cx="1459484" cy="398271"/>
          </a:xfrm>
        </p:grpSpPr>
        <p:sp>
          <p:nvSpPr>
            <p:cNvPr id="236" name="曲线"/>
            <p:cNvSpPr>
              <a:spLocks/>
            </p:cNvSpPr>
            <p:nvPr/>
          </p:nvSpPr>
          <p:spPr>
            <a:xfrm rot="0">
              <a:off x="10045192" y="2474848"/>
              <a:ext cx="1094739" cy="221615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616" y="14272"/>
                  </a:moveTo>
                  <a:lnTo>
                    <a:pt x="338" y="14803"/>
                  </a:lnTo>
                  <a:lnTo>
                    <a:pt x="129" y="15786"/>
                  </a:lnTo>
                  <a:lnTo>
                    <a:pt x="10" y="17083"/>
                  </a:lnTo>
                  <a:lnTo>
                    <a:pt x="0" y="18555"/>
                  </a:lnTo>
                  <a:lnTo>
                    <a:pt x="107" y="19929"/>
                  </a:lnTo>
                  <a:lnTo>
                    <a:pt x="305" y="20959"/>
                  </a:lnTo>
                  <a:lnTo>
                    <a:pt x="568" y="21549"/>
                  </a:lnTo>
                  <a:lnTo>
                    <a:pt x="866" y="21600"/>
                  </a:lnTo>
                  <a:lnTo>
                    <a:pt x="1145" y="21070"/>
                  </a:lnTo>
                  <a:lnTo>
                    <a:pt x="1353" y="20089"/>
                  </a:lnTo>
                  <a:lnTo>
                    <a:pt x="1473" y="18794"/>
                  </a:lnTo>
                  <a:lnTo>
                    <a:pt x="1474" y="18555"/>
                  </a:lnTo>
                  <a:lnTo>
                    <a:pt x="762" y="18555"/>
                  </a:lnTo>
                  <a:lnTo>
                    <a:pt x="721" y="17329"/>
                  </a:lnTo>
                  <a:lnTo>
                    <a:pt x="1437" y="16733"/>
                  </a:lnTo>
                  <a:lnTo>
                    <a:pt x="1376" y="15943"/>
                  </a:lnTo>
                  <a:lnTo>
                    <a:pt x="1177" y="14912"/>
                  </a:lnTo>
                  <a:lnTo>
                    <a:pt x="915" y="14323"/>
                  </a:lnTo>
                  <a:lnTo>
                    <a:pt x="616" y="14272"/>
                  </a:lnTo>
                  <a:lnTo>
                    <a:pt x="616" y="14272"/>
                  </a:lnTo>
                </a:path>
                <a:path w="21600" h="21600">
                  <a:moveTo>
                    <a:pt x="1437" y="16733"/>
                  </a:moveTo>
                  <a:lnTo>
                    <a:pt x="721" y="17329"/>
                  </a:lnTo>
                  <a:lnTo>
                    <a:pt x="762" y="18555"/>
                  </a:lnTo>
                  <a:lnTo>
                    <a:pt x="746" y="18555"/>
                  </a:lnTo>
                  <a:lnTo>
                    <a:pt x="1479" y="17945"/>
                  </a:lnTo>
                  <a:lnTo>
                    <a:pt x="1483" y="17329"/>
                  </a:lnTo>
                  <a:lnTo>
                    <a:pt x="1465" y="17083"/>
                  </a:lnTo>
                  <a:lnTo>
                    <a:pt x="1437" y="16733"/>
                  </a:lnTo>
                  <a:lnTo>
                    <a:pt x="1437" y="16733"/>
                  </a:lnTo>
                </a:path>
                <a:path w="21600" h="21600">
                  <a:moveTo>
                    <a:pt x="1479" y="17945"/>
                  </a:moveTo>
                  <a:lnTo>
                    <a:pt x="746" y="18555"/>
                  </a:lnTo>
                  <a:lnTo>
                    <a:pt x="1474" y="18555"/>
                  </a:lnTo>
                  <a:lnTo>
                    <a:pt x="1479" y="17945"/>
                  </a:lnTo>
                  <a:lnTo>
                    <a:pt x="1479" y="17945"/>
                  </a:lnTo>
                </a:path>
                <a:path w="21600" h="21600">
                  <a:moveTo>
                    <a:pt x="21554" y="0"/>
                  </a:moveTo>
                  <a:lnTo>
                    <a:pt x="1437" y="16733"/>
                  </a:lnTo>
                  <a:lnTo>
                    <a:pt x="1465" y="17083"/>
                  </a:lnTo>
                  <a:lnTo>
                    <a:pt x="1483" y="17329"/>
                  </a:lnTo>
                  <a:lnTo>
                    <a:pt x="1479" y="17945"/>
                  </a:lnTo>
                  <a:lnTo>
                    <a:pt x="21594" y="1213"/>
                  </a:lnTo>
                  <a:lnTo>
                    <a:pt x="21554" y="0"/>
                  </a:lnTo>
                  <a:close/>
                </a:path>
              </a:pathLst>
            </a:custGeom>
            <a:solidFill>
              <a:srgbClr val="000000"/>
            </a:solidFill>
            <a:ln cmpd="sng" cap="flat">
              <a:noFill/>
              <a:prstDash val="solid"/>
              <a:miter/>
            </a:ln>
          </p:spPr>
        </p:sp>
        <p:sp>
          <p:nvSpPr>
            <p:cNvPr id="237" name="曲线"/>
            <p:cNvSpPr>
              <a:spLocks/>
            </p:cNvSpPr>
            <p:nvPr/>
          </p:nvSpPr>
          <p:spPr>
            <a:xfrm rot="0">
              <a:off x="11138916" y="2298191"/>
              <a:ext cx="365760" cy="365759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0" y="10800"/>
                  </a:moveTo>
                  <a:lnTo>
                    <a:pt x="385" y="7929"/>
                  </a:lnTo>
                  <a:lnTo>
                    <a:pt x="1474" y="5349"/>
                  </a:lnTo>
                  <a:lnTo>
                    <a:pt x="3164" y="3164"/>
                  </a:lnTo>
                  <a:lnTo>
                    <a:pt x="5349" y="1474"/>
                  </a:lnTo>
                  <a:lnTo>
                    <a:pt x="7929" y="385"/>
                  </a:lnTo>
                  <a:lnTo>
                    <a:pt x="10800" y="0"/>
                  </a:lnTo>
                  <a:lnTo>
                    <a:pt x="13670" y="385"/>
                  </a:lnTo>
                  <a:lnTo>
                    <a:pt x="16250" y="1474"/>
                  </a:lnTo>
                  <a:lnTo>
                    <a:pt x="18435" y="3164"/>
                  </a:lnTo>
                  <a:lnTo>
                    <a:pt x="20125" y="5349"/>
                  </a:lnTo>
                  <a:lnTo>
                    <a:pt x="21214" y="7929"/>
                  </a:lnTo>
                  <a:lnTo>
                    <a:pt x="21600" y="10800"/>
                  </a:lnTo>
                  <a:lnTo>
                    <a:pt x="21214" y="13670"/>
                  </a:lnTo>
                  <a:lnTo>
                    <a:pt x="20125" y="16249"/>
                  </a:lnTo>
                  <a:lnTo>
                    <a:pt x="18435" y="18435"/>
                  </a:lnTo>
                  <a:lnTo>
                    <a:pt x="16250" y="20124"/>
                  </a:lnTo>
                  <a:lnTo>
                    <a:pt x="13670" y="21214"/>
                  </a:lnTo>
                  <a:lnTo>
                    <a:pt x="10800" y="21600"/>
                  </a:lnTo>
                  <a:lnTo>
                    <a:pt x="7929" y="21214"/>
                  </a:lnTo>
                  <a:lnTo>
                    <a:pt x="5349" y="20124"/>
                  </a:lnTo>
                  <a:lnTo>
                    <a:pt x="3164" y="18435"/>
                  </a:lnTo>
                  <a:lnTo>
                    <a:pt x="1474" y="16249"/>
                  </a:lnTo>
                  <a:lnTo>
                    <a:pt x="385" y="13670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2192" cmpd="sng" cap="flat">
              <a:solidFill>
                <a:srgbClr val="000000"/>
              </a:solidFill>
              <a:prstDash val="solid"/>
              <a:round/>
            </a:ln>
          </p:spPr>
        </p:sp>
      </p:grpSp>
      <p:sp>
        <p:nvSpPr>
          <p:cNvPr id="239" name="矩形"/>
          <p:cNvSpPr>
            <a:spLocks/>
          </p:cNvSpPr>
          <p:nvPr/>
        </p:nvSpPr>
        <p:spPr>
          <a:xfrm rot="0">
            <a:off x="11252072" y="2307082"/>
            <a:ext cx="141605" cy="29972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2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grpSp>
        <p:nvGrpSpPr>
          <p:cNvPr id="242" name="组合"/>
          <p:cNvGrpSpPr>
            <a:grpSpLocks/>
          </p:cNvGrpSpPr>
          <p:nvPr/>
        </p:nvGrpSpPr>
        <p:grpSpPr>
          <a:xfrm>
            <a:off x="10302527" y="3174779"/>
            <a:ext cx="1197577" cy="496536"/>
            <a:chOff x="10302527" y="3174779"/>
            <a:chExt cx="1197577" cy="496536"/>
          </a:xfrm>
        </p:grpSpPr>
        <p:sp>
          <p:nvSpPr>
            <p:cNvPr id="240" name="曲线"/>
            <p:cNvSpPr>
              <a:spLocks/>
            </p:cNvSpPr>
            <p:nvPr/>
          </p:nvSpPr>
          <p:spPr>
            <a:xfrm rot="0">
              <a:off x="10302527" y="3174779"/>
              <a:ext cx="831850" cy="273050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1945" y="3315"/>
                  </a:moveTo>
                  <a:lnTo>
                    <a:pt x="1931" y="3825"/>
                  </a:lnTo>
                  <a:lnTo>
                    <a:pt x="1853" y="4281"/>
                  </a:lnTo>
                  <a:lnTo>
                    <a:pt x="21506" y="21577"/>
                  </a:lnTo>
                  <a:lnTo>
                    <a:pt x="21599" y="20602"/>
                  </a:lnTo>
                  <a:lnTo>
                    <a:pt x="1945" y="3315"/>
                  </a:lnTo>
                  <a:lnTo>
                    <a:pt x="1945" y="3315"/>
                  </a:lnTo>
                </a:path>
                <a:path w="21600" h="21600">
                  <a:moveTo>
                    <a:pt x="864" y="0"/>
                  </a:moveTo>
                  <a:lnTo>
                    <a:pt x="504" y="355"/>
                  </a:lnTo>
                  <a:lnTo>
                    <a:pt x="213" y="1096"/>
                  </a:lnTo>
                  <a:lnTo>
                    <a:pt x="32" y="2157"/>
                  </a:lnTo>
                  <a:lnTo>
                    <a:pt x="0" y="3315"/>
                  </a:lnTo>
                  <a:lnTo>
                    <a:pt x="0" y="3348"/>
                  </a:lnTo>
                  <a:lnTo>
                    <a:pt x="116" y="4446"/>
                  </a:lnTo>
                  <a:lnTo>
                    <a:pt x="359" y="5331"/>
                  </a:lnTo>
                  <a:lnTo>
                    <a:pt x="708" y="5884"/>
                  </a:lnTo>
                  <a:lnTo>
                    <a:pt x="1099" y="5982"/>
                  </a:lnTo>
                  <a:lnTo>
                    <a:pt x="1459" y="5627"/>
                  </a:lnTo>
                  <a:lnTo>
                    <a:pt x="1750" y="4885"/>
                  </a:lnTo>
                  <a:lnTo>
                    <a:pt x="1853" y="4281"/>
                  </a:lnTo>
                  <a:lnTo>
                    <a:pt x="935" y="3473"/>
                  </a:lnTo>
                  <a:lnTo>
                    <a:pt x="1028" y="2508"/>
                  </a:lnTo>
                  <a:lnTo>
                    <a:pt x="1950" y="2508"/>
                  </a:lnTo>
                  <a:lnTo>
                    <a:pt x="1847" y="1535"/>
                  </a:lnTo>
                  <a:lnTo>
                    <a:pt x="1603" y="650"/>
                  </a:lnTo>
                  <a:lnTo>
                    <a:pt x="1255" y="97"/>
                  </a:lnTo>
                  <a:lnTo>
                    <a:pt x="864" y="0"/>
                  </a:lnTo>
                  <a:lnTo>
                    <a:pt x="864" y="0"/>
                  </a:lnTo>
                </a:path>
                <a:path w="21600" h="21600">
                  <a:moveTo>
                    <a:pt x="1028" y="2508"/>
                  </a:moveTo>
                  <a:lnTo>
                    <a:pt x="935" y="3473"/>
                  </a:lnTo>
                  <a:lnTo>
                    <a:pt x="1853" y="4281"/>
                  </a:lnTo>
                  <a:lnTo>
                    <a:pt x="1931" y="3825"/>
                  </a:lnTo>
                  <a:lnTo>
                    <a:pt x="1944" y="3348"/>
                  </a:lnTo>
                  <a:lnTo>
                    <a:pt x="1945" y="3315"/>
                  </a:lnTo>
                  <a:lnTo>
                    <a:pt x="1028" y="2508"/>
                  </a:lnTo>
                  <a:lnTo>
                    <a:pt x="1028" y="2508"/>
                  </a:lnTo>
                </a:path>
                <a:path w="21600" h="21600">
                  <a:moveTo>
                    <a:pt x="1950" y="2508"/>
                  </a:moveTo>
                  <a:lnTo>
                    <a:pt x="1028" y="2508"/>
                  </a:lnTo>
                  <a:lnTo>
                    <a:pt x="1945" y="3315"/>
                  </a:lnTo>
                  <a:lnTo>
                    <a:pt x="1963" y="2633"/>
                  </a:lnTo>
                  <a:lnTo>
                    <a:pt x="1950" y="2508"/>
                  </a:lnTo>
                  <a:close/>
                </a:path>
              </a:pathLst>
            </a:custGeom>
            <a:solidFill>
              <a:srgbClr val="000000"/>
            </a:solidFill>
            <a:ln cmpd="sng" cap="flat">
              <a:noFill/>
              <a:prstDash val="solid"/>
              <a:miter/>
            </a:ln>
          </p:spPr>
        </p:sp>
        <p:sp>
          <p:nvSpPr>
            <p:cNvPr id="241" name="曲线"/>
            <p:cNvSpPr>
              <a:spLocks/>
            </p:cNvSpPr>
            <p:nvPr/>
          </p:nvSpPr>
          <p:spPr>
            <a:xfrm rot="0">
              <a:off x="11134344" y="3305555"/>
              <a:ext cx="365760" cy="365759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0" y="10800"/>
                  </a:moveTo>
                  <a:lnTo>
                    <a:pt x="385" y="7929"/>
                  </a:lnTo>
                  <a:lnTo>
                    <a:pt x="1474" y="5349"/>
                  </a:lnTo>
                  <a:lnTo>
                    <a:pt x="3164" y="3164"/>
                  </a:lnTo>
                  <a:lnTo>
                    <a:pt x="5349" y="1474"/>
                  </a:lnTo>
                  <a:lnTo>
                    <a:pt x="7929" y="385"/>
                  </a:lnTo>
                  <a:lnTo>
                    <a:pt x="10800" y="0"/>
                  </a:lnTo>
                  <a:lnTo>
                    <a:pt x="13670" y="385"/>
                  </a:lnTo>
                  <a:lnTo>
                    <a:pt x="16250" y="1474"/>
                  </a:lnTo>
                  <a:lnTo>
                    <a:pt x="18435" y="3164"/>
                  </a:lnTo>
                  <a:lnTo>
                    <a:pt x="20125" y="5349"/>
                  </a:lnTo>
                  <a:lnTo>
                    <a:pt x="21214" y="7929"/>
                  </a:lnTo>
                  <a:lnTo>
                    <a:pt x="21600" y="10800"/>
                  </a:lnTo>
                  <a:lnTo>
                    <a:pt x="21214" y="13670"/>
                  </a:lnTo>
                  <a:lnTo>
                    <a:pt x="20125" y="16249"/>
                  </a:lnTo>
                  <a:lnTo>
                    <a:pt x="18435" y="18435"/>
                  </a:lnTo>
                  <a:lnTo>
                    <a:pt x="16250" y="20124"/>
                  </a:lnTo>
                  <a:lnTo>
                    <a:pt x="13670" y="21214"/>
                  </a:lnTo>
                  <a:lnTo>
                    <a:pt x="10800" y="21600"/>
                  </a:lnTo>
                  <a:lnTo>
                    <a:pt x="7929" y="21214"/>
                  </a:lnTo>
                  <a:lnTo>
                    <a:pt x="5349" y="20124"/>
                  </a:lnTo>
                  <a:lnTo>
                    <a:pt x="3164" y="18435"/>
                  </a:lnTo>
                  <a:lnTo>
                    <a:pt x="1474" y="16249"/>
                  </a:lnTo>
                  <a:lnTo>
                    <a:pt x="385" y="13670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2192" cmpd="sng" cap="flat">
              <a:solidFill>
                <a:srgbClr val="000000"/>
              </a:solidFill>
              <a:prstDash val="solid"/>
              <a:round/>
            </a:ln>
          </p:spPr>
        </p:sp>
      </p:grpSp>
      <p:sp>
        <p:nvSpPr>
          <p:cNvPr id="243" name="矩形"/>
          <p:cNvSpPr>
            <a:spLocks/>
          </p:cNvSpPr>
          <p:nvPr/>
        </p:nvSpPr>
        <p:spPr>
          <a:xfrm rot="0">
            <a:off x="11244833" y="3320034"/>
            <a:ext cx="141605" cy="29971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3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grpSp>
        <p:nvGrpSpPr>
          <p:cNvPr id="247" name="组合"/>
          <p:cNvGrpSpPr>
            <a:grpSpLocks/>
          </p:cNvGrpSpPr>
          <p:nvPr/>
        </p:nvGrpSpPr>
        <p:grpSpPr>
          <a:xfrm>
            <a:off x="9183860" y="4070840"/>
            <a:ext cx="1895620" cy="790719"/>
            <a:chOff x="9183860" y="4070840"/>
            <a:chExt cx="1895620" cy="790719"/>
          </a:xfrm>
        </p:grpSpPr>
        <p:sp>
          <p:nvSpPr>
            <p:cNvPr id="244" name="曲线"/>
            <p:cNvSpPr>
              <a:spLocks/>
            </p:cNvSpPr>
            <p:nvPr/>
          </p:nvSpPr>
          <p:spPr>
            <a:xfrm rot="0">
              <a:off x="9183860" y="4070840"/>
              <a:ext cx="1586230" cy="485140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1020" y="1862"/>
                  </a:moveTo>
                  <a:lnTo>
                    <a:pt x="1013" y="2149"/>
                  </a:lnTo>
                  <a:lnTo>
                    <a:pt x="973" y="2406"/>
                  </a:lnTo>
                  <a:lnTo>
                    <a:pt x="21550" y="21578"/>
                  </a:lnTo>
                  <a:lnTo>
                    <a:pt x="21598" y="21035"/>
                  </a:lnTo>
                  <a:lnTo>
                    <a:pt x="1020" y="1862"/>
                  </a:lnTo>
                  <a:lnTo>
                    <a:pt x="1020" y="1862"/>
                  </a:lnTo>
                </a:path>
                <a:path w="21600" h="21600">
                  <a:moveTo>
                    <a:pt x="452" y="0"/>
                  </a:moveTo>
                  <a:lnTo>
                    <a:pt x="15" y="1222"/>
                  </a:lnTo>
                  <a:lnTo>
                    <a:pt x="0" y="1892"/>
                  </a:lnTo>
                  <a:lnTo>
                    <a:pt x="61" y="2510"/>
                  </a:lnTo>
                  <a:lnTo>
                    <a:pt x="190" y="3008"/>
                  </a:lnTo>
                  <a:lnTo>
                    <a:pt x="373" y="3319"/>
                  </a:lnTo>
                  <a:lnTo>
                    <a:pt x="578" y="3371"/>
                  </a:lnTo>
                  <a:lnTo>
                    <a:pt x="767" y="3169"/>
                  </a:lnTo>
                  <a:lnTo>
                    <a:pt x="919" y="2749"/>
                  </a:lnTo>
                  <a:lnTo>
                    <a:pt x="973" y="2406"/>
                  </a:lnTo>
                  <a:lnTo>
                    <a:pt x="491" y="1957"/>
                  </a:lnTo>
                  <a:lnTo>
                    <a:pt x="539" y="1414"/>
                  </a:lnTo>
                  <a:lnTo>
                    <a:pt x="1024" y="1414"/>
                  </a:lnTo>
                  <a:lnTo>
                    <a:pt x="969" y="860"/>
                  </a:lnTo>
                  <a:lnTo>
                    <a:pt x="840" y="362"/>
                  </a:lnTo>
                  <a:lnTo>
                    <a:pt x="657" y="51"/>
                  </a:lnTo>
                  <a:lnTo>
                    <a:pt x="452" y="0"/>
                  </a:lnTo>
                  <a:lnTo>
                    <a:pt x="452" y="0"/>
                  </a:lnTo>
                </a:path>
                <a:path w="21600" h="21600">
                  <a:moveTo>
                    <a:pt x="539" y="1414"/>
                  </a:moveTo>
                  <a:lnTo>
                    <a:pt x="491" y="1957"/>
                  </a:lnTo>
                  <a:lnTo>
                    <a:pt x="973" y="2406"/>
                  </a:lnTo>
                  <a:lnTo>
                    <a:pt x="1013" y="2149"/>
                  </a:lnTo>
                  <a:lnTo>
                    <a:pt x="1018" y="1957"/>
                  </a:lnTo>
                  <a:lnTo>
                    <a:pt x="1020" y="1892"/>
                  </a:lnTo>
                  <a:lnTo>
                    <a:pt x="1020" y="1862"/>
                  </a:lnTo>
                  <a:lnTo>
                    <a:pt x="539" y="1414"/>
                  </a:lnTo>
                  <a:lnTo>
                    <a:pt x="539" y="1414"/>
                  </a:lnTo>
                </a:path>
                <a:path w="21600" h="21600">
                  <a:moveTo>
                    <a:pt x="1024" y="1414"/>
                  </a:moveTo>
                  <a:lnTo>
                    <a:pt x="539" y="1414"/>
                  </a:lnTo>
                  <a:lnTo>
                    <a:pt x="1020" y="1862"/>
                  </a:lnTo>
                  <a:lnTo>
                    <a:pt x="1030" y="1478"/>
                  </a:lnTo>
                  <a:lnTo>
                    <a:pt x="1024" y="1414"/>
                  </a:lnTo>
                  <a:close/>
                </a:path>
              </a:pathLst>
            </a:custGeom>
            <a:solidFill>
              <a:srgbClr val="000000"/>
            </a:solidFill>
            <a:ln cmpd="sng" cap="flat">
              <a:noFill/>
              <a:prstDash val="solid"/>
              <a:miter/>
            </a:ln>
          </p:spPr>
        </p:sp>
        <p:sp>
          <p:nvSpPr>
            <p:cNvPr id="245" name="曲线"/>
            <p:cNvSpPr>
              <a:spLocks/>
            </p:cNvSpPr>
            <p:nvPr/>
          </p:nvSpPr>
          <p:spPr>
            <a:xfrm rot="0">
              <a:off x="10713720" y="4495800"/>
              <a:ext cx="365760" cy="365759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10800" y="0"/>
                  </a:moveTo>
                  <a:lnTo>
                    <a:pt x="7929" y="385"/>
                  </a:lnTo>
                  <a:lnTo>
                    <a:pt x="5349" y="1474"/>
                  </a:lnTo>
                  <a:lnTo>
                    <a:pt x="3164" y="3164"/>
                  </a:lnTo>
                  <a:lnTo>
                    <a:pt x="1474" y="5349"/>
                  </a:lnTo>
                  <a:lnTo>
                    <a:pt x="385" y="7929"/>
                  </a:lnTo>
                  <a:lnTo>
                    <a:pt x="0" y="10800"/>
                  </a:lnTo>
                  <a:lnTo>
                    <a:pt x="385" y="13670"/>
                  </a:lnTo>
                  <a:lnTo>
                    <a:pt x="1474" y="16249"/>
                  </a:lnTo>
                  <a:lnTo>
                    <a:pt x="3164" y="18435"/>
                  </a:lnTo>
                  <a:lnTo>
                    <a:pt x="5349" y="20124"/>
                  </a:lnTo>
                  <a:lnTo>
                    <a:pt x="7929" y="21214"/>
                  </a:lnTo>
                  <a:lnTo>
                    <a:pt x="10800" y="21600"/>
                  </a:lnTo>
                  <a:lnTo>
                    <a:pt x="13670" y="21214"/>
                  </a:lnTo>
                  <a:lnTo>
                    <a:pt x="16250" y="20124"/>
                  </a:lnTo>
                  <a:lnTo>
                    <a:pt x="18435" y="18435"/>
                  </a:lnTo>
                  <a:lnTo>
                    <a:pt x="20125" y="16249"/>
                  </a:lnTo>
                  <a:lnTo>
                    <a:pt x="21214" y="13670"/>
                  </a:lnTo>
                  <a:lnTo>
                    <a:pt x="21600" y="10800"/>
                  </a:lnTo>
                  <a:lnTo>
                    <a:pt x="21214" y="7929"/>
                  </a:lnTo>
                  <a:lnTo>
                    <a:pt x="20125" y="5349"/>
                  </a:lnTo>
                  <a:lnTo>
                    <a:pt x="18435" y="3164"/>
                  </a:lnTo>
                  <a:lnTo>
                    <a:pt x="16250" y="1474"/>
                  </a:lnTo>
                  <a:lnTo>
                    <a:pt x="13670" y="385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cmpd="sng" cap="flat">
              <a:noFill/>
              <a:prstDash val="solid"/>
              <a:miter/>
            </a:ln>
          </p:spPr>
        </p:sp>
        <p:sp>
          <p:nvSpPr>
            <p:cNvPr id="246" name="曲线"/>
            <p:cNvSpPr>
              <a:spLocks/>
            </p:cNvSpPr>
            <p:nvPr/>
          </p:nvSpPr>
          <p:spPr>
            <a:xfrm rot="0">
              <a:off x="10713720" y="4495800"/>
              <a:ext cx="365760" cy="365759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0" y="10800"/>
                  </a:moveTo>
                  <a:lnTo>
                    <a:pt x="385" y="7929"/>
                  </a:lnTo>
                  <a:lnTo>
                    <a:pt x="1474" y="5349"/>
                  </a:lnTo>
                  <a:lnTo>
                    <a:pt x="3164" y="3164"/>
                  </a:lnTo>
                  <a:lnTo>
                    <a:pt x="5349" y="1474"/>
                  </a:lnTo>
                  <a:lnTo>
                    <a:pt x="7929" y="385"/>
                  </a:lnTo>
                  <a:lnTo>
                    <a:pt x="10800" y="0"/>
                  </a:lnTo>
                  <a:lnTo>
                    <a:pt x="13670" y="385"/>
                  </a:lnTo>
                  <a:lnTo>
                    <a:pt x="16250" y="1474"/>
                  </a:lnTo>
                  <a:lnTo>
                    <a:pt x="18435" y="3164"/>
                  </a:lnTo>
                  <a:lnTo>
                    <a:pt x="20125" y="5349"/>
                  </a:lnTo>
                  <a:lnTo>
                    <a:pt x="21214" y="7929"/>
                  </a:lnTo>
                  <a:lnTo>
                    <a:pt x="21600" y="10800"/>
                  </a:lnTo>
                  <a:lnTo>
                    <a:pt x="21214" y="13670"/>
                  </a:lnTo>
                  <a:lnTo>
                    <a:pt x="20125" y="16249"/>
                  </a:lnTo>
                  <a:lnTo>
                    <a:pt x="18435" y="18435"/>
                  </a:lnTo>
                  <a:lnTo>
                    <a:pt x="16250" y="20124"/>
                  </a:lnTo>
                  <a:lnTo>
                    <a:pt x="13670" y="21214"/>
                  </a:lnTo>
                  <a:lnTo>
                    <a:pt x="10800" y="21600"/>
                  </a:lnTo>
                  <a:lnTo>
                    <a:pt x="7929" y="21214"/>
                  </a:lnTo>
                  <a:lnTo>
                    <a:pt x="5349" y="20124"/>
                  </a:lnTo>
                  <a:lnTo>
                    <a:pt x="3164" y="18435"/>
                  </a:lnTo>
                  <a:lnTo>
                    <a:pt x="1474" y="16249"/>
                  </a:lnTo>
                  <a:lnTo>
                    <a:pt x="385" y="13670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2192" cmpd="sng" cap="flat">
              <a:solidFill>
                <a:srgbClr val="000000"/>
              </a:solidFill>
              <a:prstDash val="solid"/>
              <a:round/>
            </a:ln>
          </p:spPr>
        </p:sp>
      </p:grpSp>
      <p:sp>
        <p:nvSpPr>
          <p:cNvPr id="248" name="矩形"/>
          <p:cNvSpPr>
            <a:spLocks/>
          </p:cNvSpPr>
          <p:nvPr/>
        </p:nvSpPr>
        <p:spPr>
          <a:xfrm rot="0">
            <a:off x="10821416" y="4515992"/>
            <a:ext cx="141605" cy="29971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4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grpSp>
        <p:nvGrpSpPr>
          <p:cNvPr id="252" name="组合"/>
          <p:cNvGrpSpPr>
            <a:grpSpLocks/>
          </p:cNvGrpSpPr>
          <p:nvPr/>
        </p:nvGrpSpPr>
        <p:grpSpPr>
          <a:xfrm>
            <a:off x="9302654" y="4511198"/>
            <a:ext cx="1115409" cy="990441"/>
            <a:chOff x="9302654" y="4511198"/>
            <a:chExt cx="1115409" cy="990441"/>
          </a:xfrm>
        </p:grpSpPr>
        <p:sp>
          <p:nvSpPr>
            <p:cNvPr id="249" name="曲线"/>
            <p:cNvSpPr>
              <a:spLocks/>
            </p:cNvSpPr>
            <p:nvPr/>
          </p:nvSpPr>
          <p:spPr>
            <a:xfrm rot="0">
              <a:off x="9302654" y="4511198"/>
              <a:ext cx="807084" cy="682625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1878" y="1794"/>
                  </a:moveTo>
                  <a:lnTo>
                    <a:pt x="1797" y="1972"/>
                  </a:lnTo>
                  <a:lnTo>
                    <a:pt x="1662" y="2100"/>
                  </a:lnTo>
                  <a:lnTo>
                    <a:pt x="21381" y="21598"/>
                  </a:lnTo>
                  <a:lnTo>
                    <a:pt x="21599" y="21289"/>
                  </a:lnTo>
                  <a:lnTo>
                    <a:pt x="1878" y="1794"/>
                  </a:lnTo>
                  <a:lnTo>
                    <a:pt x="1878" y="1794"/>
                  </a:lnTo>
                </a:path>
                <a:path w="21600" h="21600">
                  <a:moveTo>
                    <a:pt x="924" y="0"/>
                  </a:moveTo>
                  <a:lnTo>
                    <a:pt x="549" y="128"/>
                  </a:lnTo>
                  <a:lnTo>
                    <a:pt x="233" y="428"/>
                  </a:lnTo>
                  <a:lnTo>
                    <a:pt x="40" y="849"/>
                  </a:lnTo>
                  <a:lnTo>
                    <a:pt x="0" y="1308"/>
                  </a:lnTo>
                  <a:lnTo>
                    <a:pt x="108" y="1751"/>
                  </a:lnTo>
                  <a:lnTo>
                    <a:pt x="362" y="2124"/>
                  </a:lnTo>
                  <a:lnTo>
                    <a:pt x="718" y="2353"/>
                  </a:lnTo>
                  <a:lnTo>
                    <a:pt x="1106" y="2401"/>
                  </a:lnTo>
                  <a:lnTo>
                    <a:pt x="1481" y="2272"/>
                  </a:lnTo>
                  <a:lnTo>
                    <a:pt x="1662" y="2100"/>
                  </a:lnTo>
                  <a:lnTo>
                    <a:pt x="906" y="1353"/>
                  </a:lnTo>
                  <a:lnTo>
                    <a:pt x="1124" y="1047"/>
                  </a:lnTo>
                  <a:lnTo>
                    <a:pt x="2019" y="1047"/>
                  </a:lnTo>
                  <a:lnTo>
                    <a:pt x="1922" y="649"/>
                  </a:lnTo>
                  <a:lnTo>
                    <a:pt x="1668" y="276"/>
                  </a:lnTo>
                  <a:lnTo>
                    <a:pt x="1312" y="48"/>
                  </a:lnTo>
                  <a:lnTo>
                    <a:pt x="924" y="0"/>
                  </a:lnTo>
                  <a:lnTo>
                    <a:pt x="924" y="0"/>
                  </a:lnTo>
                </a:path>
                <a:path w="21600" h="21600">
                  <a:moveTo>
                    <a:pt x="1124" y="1047"/>
                  </a:moveTo>
                  <a:lnTo>
                    <a:pt x="906" y="1353"/>
                  </a:lnTo>
                  <a:lnTo>
                    <a:pt x="1662" y="2100"/>
                  </a:lnTo>
                  <a:lnTo>
                    <a:pt x="1797" y="1972"/>
                  </a:lnTo>
                  <a:lnTo>
                    <a:pt x="1878" y="1794"/>
                  </a:lnTo>
                  <a:lnTo>
                    <a:pt x="1124" y="1047"/>
                  </a:lnTo>
                  <a:lnTo>
                    <a:pt x="1124" y="1047"/>
                  </a:lnTo>
                </a:path>
                <a:path w="21600" h="21600">
                  <a:moveTo>
                    <a:pt x="2019" y="1047"/>
                  </a:moveTo>
                  <a:lnTo>
                    <a:pt x="1124" y="1047"/>
                  </a:lnTo>
                  <a:lnTo>
                    <a:pt x="1878" y="1794"/>
                  </a:lnTo>
                  <a:lnTo>
                    <a:pt x="1990" y="1551"/>
                  </a:lnTo>
                  <a:lnTo>
                    <a:pt x="2030" y="1092"/>
                  </a:lnTo>
                  <a:lnTo>
                    <a:pt x="2019" y="1047"/>
                  </a:lnTo>
                  <a:close/>
                </a:path>
              </a:pathLst>
            </a:custGeom>
            <a:solidFill>
              <a:srgbClr val="000000"/>
            </a:solidFill>
            <a:ln cmpd="sng" cap="flat">
              <a:noFill/>
              <a:prstDash val="solid"/>
              <a:miter/>
            </a:ln>
          </p:spPr>
        </p:sp>
        <p:sp>
          <p:nvSpPr>
            <p:cNvPr id="250" name="曲线"/>
            <p:cNvSpPr>
              <a:spLocks/>
            </p:cNvSpPr>
            <p:nvPr/>
          </p:nvSpPr>
          <p:spPr>
            <a:xfrm rot="0">
              <a:off x="10052303" y="5135879"/>
              <a:ext cx="365760" cy="365759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10800" y="0"/>
                  </a:moveTo>
                  <a:lnTo>
                    <a:pt x="7929" y="385"/>
                  </a:lnTo>
                  <a:lnTo>
                    <a:pt x="5349" y="1474"/>
                  </a:lnTo>
                  <a:lnTo>
                    <a:pt x="3164" y="3164"/>
                  </a:lnTo>
                  <a:lnTo>
                    <a:pt x="1474" y="5349"/>
                  </a:lnTo>
                  <a:lnTo>
                    <a:pt x="385" y="7929"/>
                  </a:lnTo>
                  <a:lnTo>
                    <a:pt x="0" y="10799"/>
                  </a:lnTo>
                  <a:lnTo>
                    <a:pt x="385" y="13670"/>
                  </a:lnTo>
                  <a:lnTo>
                    <a:pt x="1474" y="16249"/>
                  </a:lnTo>
                  <a:lnTo>
                    <a:pt x="3164" y="18435"/>
                  </a:lnTo>
                  <a:lnTo>
                    <a:pt x="5349" y="20124"/>
                  </a:lnTo>
                  <a:lnTo>
                    <a:pt x="7929" y="21214"/>
                  </a:lnTo>
                  <a:lnTo>
                    <a:pt x="10800" y="21600"/>
                  </a:lnTo>
                  <a:lnTo>
                    <a:pt x="13670" y="21214"/>
                  </a:lnTo>
                  <a:lnTo>
                    <a:pt x="16250" y="20124"/>
                  </a:lnTo>
                  <a:lnTo>
                    <a:pt x="18435" y="18435"/>
                  </a:lnTo>
                  <a:lnTo>
                    <a:pt x="20125" y="16249"/>
                  </a:lnTo>
                  <a:lnTo>
                    <a:pt x="21214" y="13670"/>
                  </a:lnTo>
                  <a:lnTo>
                    <a:pt x="21600" y="10799"/>
                  </a:lnTo>
                  <a:lnTo>
                    <a:pt x="21214" y="7929"/>
                  </a:lnTo>
                  <a:lnTo>
                    <a:pt x="20125" y="5349"/>
                  </a:lnTo>
                  <a:lnTo>
                    <a:pt x="18435" y="3164"/>
                  </a:lnTo>
                  <a:lnTo>
                    <a:pt x="16250" y="1474"/>
                  </a:lnTo>
                  <a:lnTo>
                    <a:pt x="13670" y="385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cmpd="sng" cap="flat">
              <a:noFill/>
              <a:prstDash val="solid"/>
              <a:miter/>
            </a:ln>
          </p:spPr>
        </p:sp>
        <p:sp>
          <p:nvSpPr>
            <p:cNvPr id="251" name="曲线"/>
            <p:cNvSpPr>
              <a:spLocks/>
            </p:cNvSpPr>
            <p:nvPr/>
          </p:nvSpPr>
          <p:spPr>
            <a:xfrm rot="0">
              <a:off x="10052303" y="5135879"/>
              <a:ext cx="365760" cy="365759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0" y="10799"/>
                  </a:moveTo>
                  <a:lnTo>
                    <a:pt x="385" y="7929"/>
                  </a:lnTo>
                  <a:lnTo>
                    <a:pt x="1474" y="5349"/>
                  </a:lnTo>
                  <a:lnTo>
                    <a:pt x="3164" y="3164"/>
                  </a:lnTo>
                  <a:lnTo>
                    <a:pt x="5349" y="1474"/>
                  </a:lnTo>
                  <a:lnTo>
                    <a:pt x="7929" y="385"/>
                  </a:lnTo>
                  <a:lnTo>
                    <a:pt x="10800" y="0"/>
                  </a:lnTo>
                  <a:lnTo>
                    <a:pt x="13670" y="385"/>
                  </a:lnTo>
                  <a:lnTo>
                    <a:pt x="16250" y="1474"/>
                  </a:lnTo>
                  <a:lnTo>
                    <a:pt x="18435" y="3164"/>
                  </a:lnTo>
                  <a:lnTo>
                    <a:pt x="20125" y="5349"/>
                  </a:lnTo>
                  <a:lnTo>
                    <a:pt x="21214" y="7929"/>
                  </a:lnTo>
                  <a:lnTo>
                    <a:pt x="21600" y="10799"/>
                  </a:lnTo>
                  <a:lnTo>
                    <a:pt x="21214" y="13670"/>
                  </a:lnTo>
                  <a:lnTo>
                    <a:pt x="20125" y="16249"/>
                  </a:lnTo>
                  <a:lnTo>
                    <a:pt x="18435" y="18435"/>
                  </a:lnTo>
                  <a:lnTo>
                    <a:pt x="16250" y="20124"/>
                  </a:lnTo>
                  <a:lnTo>
                    <a:pt x="13670" y="21214"/>
                  </a:lnTo>
                  <a:lnTo>
                    <a:pt x="10800" y="21600"/>
                  </a:lnTo>
                  <a:lnTo>
                    <a:pt x="7929" y="21214"/>
                  </a:lnTo>
                  <a:lnTo>
                    <a:pt x="5349" y="20124"/>
                  </a:lnTo>
                  <a:lnTo>
                    <a:pt x="3164" y="18435"/>
                  </a:lnTo>
                  <a:lnTo>
                    <a:pt x="1474" y="16249"/>
                  </a:lnTo>
                  <a:lnTo>
                    <a:pt x="385" y="13670"/>
                  </a:lnTo>
                  <a:lnTo>
                    <a:pt x="0" y="10799"/>
                  </a:lnTo>
                  <a:close/>
                </a:path>
              </a:pathLst>
            </a:custGeom>
            <a:noFill/>
            <a:ln w="12192" cmpd="sng" cap="flat">
              <a:solidFill>
                <a:srgbClr val="000000"/>
              </a:solidFill>
              <a:prstDash val="solid"/>
              <a:round/>
            </a:ln>
          </p:spPr>
        </p:sp>
      </p:grpSp>
      <p:sp>
        <p:nvSpPr>
          <p:cNvPr id="253" name="矩形"/>
          <p:cNvSpPr>
            <a:spLocks/>
          </p:cNvSpPr>
          <p:nvPr/>
        </p:nvSpPr>
        <p:spPr>
          <a:xfrm rot="0">
            <a:off x="10159110" y="5155514"/>
            <a:ext cx="141605" cy="30035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5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grpSp>
        <p:nvGrpSpPr>
          <p:cNvPr id="257" name="组合"/>
          <p:cNvGrpSpPr>
            <a:grpSpLocks/>
          </p:cNvGrpSpPr>
          <p:nvPr/>
        </p:nvGrpSpPr>
        <p:grpSpPr>
          <a:xfrm>
            <a:off x="8414003" y="356616"/>
            <a:ext cx="846073" cy="1355598"/>
            <a:chOff x="8414003" y="356616"/>
            <a:chExt cx="846073" cy="1355598"/>
          </a:xfrm>
        </p:grpSpPr>
        <p:sp>
          <p:nvSpPr>
            <p:cNvPr id="254" name="曲线"/>
            <p:cNvSpPr>
              <a:spLocks/>
            </p:cNvSpPr>
            <p:nvPr/>
          </p:nvSpPr>
          <p:spPr>
            <a:xfrm rot="0">
              <a:off x="8414003" y="356616"/>
              <a:ext cx="365759" cy="365760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10799" y="0"/>
                  </a:moveTo>
                  <a:lnTo>
                    <a:pt x="7929" y="385"/>
                  </a:lnTo>
                  <a:lnTo>
                    <a:pt x="5349" y="1474"/>
                  </a:lnTo>
                  <a:lnTo>
                    <a:pt x="3164" y="3164"/>
                  </a:lnTo>
                  <a:lnTo>
                    <a:pt x="1474" y="5349"/>
                  </a:lnTo>
                  <a:lnTo>
                    <a:pt x="385" y="7929"/>
                  </a:lnTo>
                  <a:lnTo>
                    <a:pt x="0" y="10800"/>
                  </a:lnTo>
                  <a:lnTo>
                    <a:pt x="385" y="13670"/>
                  </a:lnTo>
                  <a:lnTo>
                    <a:pt x="1474" y="16250"/>
                  </a:lnTo>
                  <a:lnTo>
                    <a:pt x="3164" y="18435"/>
                  </a:lnTo>
                  <a:lnTo>
                    <a:pt x="5349" y="20125"/>
                  </a:lnTo>
                  <a:lnTo>
                    <a:pt x="7929" y="21214"/>
                  </a:lnTo>
                  <a:lnTo>
                    <a:pt x="10799" y="21600"/>
                  </a:lnTo>
                  <a:lnTo>
                    <a:pt x="13670" y="21214"/>
                  </a:lnTo>
                  <a:lnTo>
                    <a:pt x="16250" y="20125"/>
                  </a:lnTo>
                  <a:lnTo>
                    <a:pt x="18435" y="18435"/>
                  </a:lnTo>
                  <a:lnTo>
                    <a:pt x="20125" y="16250"/>
                  </a:lnTo>
                  <a:lnTo>
                    <a:pt x="21214" y="13670"/>
                  </a:lnTo>
                  <a:lnTo>
                    <a:pt x="21600" y="10800"/>
                  </a:lnTo>
                  <a:lnTo>
                    <a:pt x="21214" y="7929"/>
                  </a:lnTo>
                  <a:lnTo>
                    <a:pt x="20125" y="5349"/>
                  </a:lnTo>
                  <a:lnTo>
                    <a:pt x="18435" y="3164"/>
                  </a:lnTo>
                  <a:lnTo>
                    <a:pt x="16250" y="1474"/>
                  </a:lnTo>
                  <a:lnTo>
                    <a:pt x="13670" y="385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FFFFFF"/>
            </a:solidFill>
            <a:ln cmpd="sng" cap="flat">
              <a:noFill/>
              <a:prstDash val="solid"/>
              <a:miter/>
            </a:ln>
          </p:spPr>
        </p:sp>
        <p:sp>
          <p:nvSpPr>
            <p:cNvPr id="255" name="曲线"/>
            <p:cNvSpPr>
              <a:spLocks/>
            </p:cNvSpPr>
            <p:nvPr/>
          </p:nvSpPr>
          <p:spPr>
            <a:xfrm rot="0">
              <a:off x="8414003" y="356616"/>
              <a:ext cx="365759" cy="365760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0" y="10800"/>
                  </a:moveTo>
                  <a:lnTo>
                    <a:pt x="385" y="7929"/>
                  </a:lnTo>
                  <a:lnTo>
                    <a:pt x="1474" y="5349"/>
                  </a:lnTo>
                  <a:lnTo>
                    <a:pt x="3164" y="3164"/>
                  </a:lnTo>
                  <a:lnTo>
                    <a:pt x="5349" y="1474"/>
                  </a:lnTo>
                  <a:lnTo>
                    <a:pt x="7929" y="385"/>
                  </a:lnTo>
                  <a:lnTo>
                    <a:pt x="10799" y="0"/>
                  </a:lnTo>
                  <a:lnTo>
                    <a:pt x="13670" y="385"/>
                  </a:lnTo>
                  <a:lnTo>
                    <a:pt x="16250" y="1474"/>
                  </a:lnTo>
                  <a:lnTo>
                    <a:pt x="18435" y="3164"/>
                  </a:lnTo>
                  <a:lnTo>
                    <a:pt x="20125" y="5349"/>
                  </a:lnTo>
                  <a:lnTo>
                    <a:pt x="21214" y="7929"/>
                  </a:lnTo>
                  <a:lnTo>
                    <a:pt x="21600" y="10800"/>
                  </a:lnTo>
                  <a:lnTo>
                    <a:pt x="21214" y="13670"/>
                  </a:lnTo>
                  <a:lnTo>
                    <a:pt x="20125" y="16250"/>
                  </a:lnTo>
                  <a:lnTo>
                    <a:pt x="18435" y="18435"/>
                  </a:lnTo>
                  <a:lnTo>
                    <a:pt x="16250" y="20125"/>
                  </a:lnTo>
                  <a:lnTo>
                    <a:pt x="13670" y="21214"/>
                  </a:lnTo>
                  <a:lnTo>
                    <a:pt x="10799" y="21600"/>
                  </a:lnTo>
                  <a:lnTo>
                    <a:pt x="7929" y="21214"/>
                  </a:lnTo>
                  <a:lnTo>
                    <a:pt x="5349" y="20125"/>
                  </a:lnTo>
                  <a:lnTo>
                    <a:pt x="3164" y="18435"/>
                  </a:lnTo>
                  <a:lnTo>
                    <a:pt x="1474" y="16250"/>
                  </a:lnTo>
                  <a:lnTo>
                    <a:pt x="385" y="13670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2192" cmpd="sng" cap="flat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56" name="曲线"/>
            <p:cNvSpPr>
              <a:spLocks/>
            </p:cNvSpPr>
            <p:nvPr/>
          </p:nvSpPr>
          <p:spPr>
            <a:xfrm rot="0">
              <a:off x="8594597" y="715899"/>
              <a:ext cx="665480" cy="996315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19537" y="20184"/>
                  </a:moveTo>
                  <a:lnTo>
                    <a:pt x="19338" y="20316"/>
                  </a:lnTo>
                  <a:lnTo>
                    <a:pt x="19154" y="20607"/>
                  </a:lnTo>
                  <a:lnTo>
                    <a:pt x="19151" y="20702"/>
                  </a:lnTo>
                  <a:lnTo>
                    <a:pt x="19148" y="20853"/>
                  </a:lnTo>
                  <a:lnTo>
                    <a:pt x="20108" y="21585"/>
                  </a:lnTo>
                  <a:lnTo>
                    <a:pt x="20582" y="21591"/>
                  </a:lnTo>
                  <a:lnTo>
                    <a:pt x="21039" y="21470"/>
                  </a:lnTo>
                  <a:lnTo>
                    <a:pt x="21389" y="21240"/>
                  </a:lnTo>
                  <a:lnTo>
                    <a:pt x="21574" y="20948"/>
                  </a:lnTo>
                  <a:lnTo>
                    <a:pt x="21577" y="20853"/>
                  </a:lnTo>
                  <a:lnTo>
                    <a:pt x="20190" y="20853"/>
                  </a:lnTo>
                  <a:lnTo>
                    <a:pt x="19537" y="20184"/>
                  </a:lnTo>
                  <a:lnTo>
                    <a:pt x="19537" y="20184"/>
                  </a:lnTo>
                </a:path>
                <a:path w="21600" h="21600">
                  <a:moveTo>
                    <a:pt x="19884" y="20033"/>
                  </a:moveTo>
                  <a:lnTo>
                    <a:pt x="19687" y="20085"/>
                  </a:lnTo>
                  <a:lnTo>
                    <a:pt x="19537" y="20184"/>
                  </a:lnTo>
                  <a:lnTo>
                    <a:pt x="20190" y="20853"/>
                  </a:lnTo>
                  <a:lnTo>
                    <a:pt x="20536" y="20702"/>
                  </a:lnTo>
                  <a:lnTo>
                    <a:pt x="19884" y="20033"/>
                  </a:lnTo>
                  <a:lnTo>
                    <a:pt x="19884" y="20033"/>
                  </a:lnTo>
                </a:path>
                <a:path w="21600" h="21600">
                  <a:moveTo>
                    <a:pt x="20144" y="19965"/>
                  </a:moveTo>
                  <a:lnTo>
                    <a:pt x="19884" y="20033"/>
                  </a:lnTo>
                  <a:lnTo>
                    <a:pt x="20536" y="20702"/>
                  </a:lnTo>
                  <a:lnTo>
                    <a:pt x="20190" y="20853"/>
                  </a:lnTo>
                  <a:lnTo>
                    <a:pt x="21577" y="20853"/>
                  </a:lnTo>
                  <a:lnTo>
                    <a:pt x="21580" y="20702"/>
                  </a:lnTo>
                  <a:lnTo>
                    <a:pt x="21582" y="20632"/>
                  </a:lnTo>
                  <a:lnTo>
                    <a:pt x="21402" y="20327"/>
                  </a:lnTo>
                  <a:lnTo>
                    <a:pt x="21056" y="20093"/>
                  </a:lnTo>
                  <a:lnTo>
                    <a:pt x="20618" y="19970"/>
                  </a:lnTo>
                  <a:lnTo>
                    <a:pt x="20144" y="19965"/>
                  </a:lnTo>
                  <a:lnTo>
                    <a:pt x="20144" y="19965"/>
                  </a:lnTo>
                </a:path>
                <a:path w="21600" h="21600">
                  <a:moveTo>
                    <a:pt x="346" y="0"/>
                  </a:moveTo>
                  <a:lnTo>
                    <a:pt x="0" y="148"/>
                  </a:lnTo>
                  <a:lnTo>
                    <a:pt x="19537" y="20184"/>
                  </a:lnTo>
                  <a:lnTo>
                    <a:pt x="19687" y="20085"/>
                  </a:lnTo>
                  <a:lnTo>
                    <a:pt x="19884" y="20033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000000"/>
            </a:solidFill>
            <a:ln cmpd="sng" cap="flat">
              <a:noFill/>
              <a:prstDash val="solid"/>
              <a:miter/>
            </a:ln>
          </p:spPr>
        </p:sp>
      </p:grpSp>
      <p:sp>
        <p:nvSpPr>
          <p:cNvPr id="258" name="矩形"/>
          <p:cNvSpPr>
            <a:spLocks/>
          </p:cNvSpPr>
          <p:nvPr/>
        </p:nvSpPr>
        <p:spPr>
          <a:xfrm rot="0">
            <a:off x="8471661" y="368045"/>
            <a:ext cx="257175" cy="29972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2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12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grpSp>
        <p:nvGrpSpPr>
          <p:cNvPr id="262" name="组合"/>
          <p:cNvGrpSpPr>
            <a:grpSpLocks/>
          </p:cNvGrpSpPr>
          <p:nvPr/>
        </p:nvGrpSpPr>
        <p:grpSpPr>
          <a:xfrm>
            <a:off x="7316723" y="484631"/>
            <a:ext cx="892810" cy="1489330"/>
            <a:chOff x="7316723" y="484631"/>
            <a:chExt cx="892810" cy="1489330"/>
          </a:xfrm>
        </p:grpSpPr>
        <p:sp>
          <p:nvSpPr>
            <p:cNvPr id="259" name="曲线"/>
            <p:cNvSpPr>
              <a:spLocks/>
            </p:cNvSpPr>
            <p:nvPr/>
          </p:nvSpPr>
          <p:spPr>
            <a:xfrm rot="0">
              <a:off x="7316723" y="484631"/>
              <a:ext cx="365759" cy="365759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10799" y="0"/>
                  </a:moveTo>
                  <a:lnTo>
                    <a:pt x="7929" y="385"/>
                  </a:lnTo>
                  <a:lnTo>
                    <a:pt x="5349" y="1474"/>
                  </a:lnTo>
                  <a:lnTo>
                    <a:pt x="3164" y="3164"/>
                  </a:lnTo>
                  <a:lnTo>
                    <a:pt x="1474" y="5349"/>
                  </a:lnTo>
                  <a:lnTo>
                    <a:pt x="385" y="7929"/>
                  </a:lnTo>
                  <a:lnTo>
                    <a:pt x="0" y="10799"/>
                  </a:lnTo>
                  <a:lnTo>
                    <a:pt x="385" y="13670"/>
                  </a:lnTo>
                  <a:lnTo>
                    <a:pt x="1474" y="16250"/>
                  </a:lnTo>
                  <a:lnTo>
                    <a:pt x="3164" y="18435"/>
                  </a:lnTo>
                  <a:lnTo>
                    <a:pt x="5349" y="20125"/>
                  </a:lnTo>
                  <a:lnTo>
                    <a:pt x="7929" y="21214"/>
                  </a:lnTo>
                  <a:lnTo>
                    <a:pt x="10799" y="21600"/>
                  </a:lnTo>
                  <a:lnTo>
                    <a:pt x="13670" y="21214"/>
                  </a:lnTo>
                  <a:lnTo>
                    <a:pt x="16250" y="20125"/>
                  </a:lnTo>
                  <a:lnTo>
                    <a:pt x="18435" y="18435"/>
                  </a:lnTo>
                  <a:lnTo>
                    <a:pt x="20125" y="16250"/>
                  </a:lnTo>
                  <a:lnTo>
                    <a:pt x="21214" y="13670"/>
                  </a:lnTo>
                  <a:lnTo>
                    <a:pt x="21600" y="10799"/>
                  </a:lnTo>
                  <a:lnTo>
                    <a:pt x="21214" y="7929"/>
                  </a:lnTo>
                  <a:lnTo>
                    <a:pt x="20125" y="5349"/>
                  </a:lnTo>
                  <a:lnTo>
                    <a:pt x="18435" y="3164"/>
                  </a:lnTo>
                  <a:lnTo>
                    <a:pt x="16250" y="1474"/>
                  </a:lnTo>
                  <a:lnTo>
                    <a:pt x="13670" y="385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FFFFFF"/>
            </a:solidFill>
            <a:ln cmpd="sng" cap="flat">
              <a:noFill/>
              <a:prstDash val="solid"/>
              <a:miter/>
            </a:ln>
          </p:spPr>
        </p:sp>
        <p:sp>
          <p:nvSpPr>
            <p:cNvPr id="260" name="曲线"/>
            <p:cNvSpPr>
              <a:spLocks/>
            </p:cNvSpPr>
            <p:nvPr/>
          </p:nvSpPr>
          <p:spPr>
            <a:xfrm rot="0">
              <a:off x="7316723" y="484631"/>
              <a:ext cx="365759" cy="365759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0" y="10799"/>
                  </a:moveTo>
                  <a:lnTo>
                    <a:pt x="385" y="7929"/>
                  </a:lnTo>
                  <a:lnTo>
                    <a:pt x="1474" y="5349"/>
                  </a:lnTo>
                  <a:lnTo>
                    <a:pt x="3164" y="3164"/>
                  </a:lnTo>
                  <a:lnTo>
                    <a:pt x="5349" y="1474"/>
                  </a:lnTo>
                  <a:lnTo>
                    <a:pt x="7929" y="385"/>
                  </a:lnTo>
                  <a:lnTo>
                    <a:pt x="10799" y="0"/>
                  </a:lnTo>
                  <a:lnTo>
                    <a:pt x="13670" y="385"/>
                  </a:lnTo>
                  <a:lnTo>
                    <a:pt x="16250" y="1474"/>
                  </a:lnTo>
                  <a:lnTo>
                    <a:pt x="18435" y="3164"/>
                  </a:lnTo>
                  <a:lnTo>
                    <a:pt x="20125" y="5349"/>
                  </a:lnTo>
                  <a:lnTo>
                    <a:pt x="21214" y="7929"/>
                  </a:lnTo>
                  <a:lnTo>
                    <a:pt x="21600" y="10799"/>
                  </a:lnTo>
                  <a:lnTo>
                    <a:pt x="21214" y="13670"/>
                  </a:lnTo>
                  <a:lnTo>
                    <a:pt x="20125" y="16250"/>
                  </a:lnTo>
                  <a:lnTo>
                    <a:pt x="18435" y="18435"/>
                  </a:lnTo>
                  <a:lnTo>
                    <a:pt x="16250" y="20125"/>
                  </a:lnTo>
                  <a:lnTo>
                    <a:pt x="13670" y="21214"/>
                  </a:lnTo>
                  <a:lnTo>
                    <a:pt x="10799" y="21600"/>
                  </a:lnTo>
                  <a:lnTo>
                    <a:pt x="7929" y="21214"/>
                  </a:lnTo>
                  <a:lnTo>
                    <a:pt x="5349" y="20125"/>
                  </a:lnTo>
                  <a:lnTo>
                    <a:pt x="3164" y="18435"/>
                  </a:lnTo>
                  <a:lnTo>
                    <a:pt x="1474" y="16250"/>
                  </a:lnTo>
                  <a:lnTo>
                    <a:pt x="385" y="13670"/>
                  </a:lnTo>
                  <a:lnTo>
                    <a:pt x="0" y="10799"/>
                  </a:lnTo>
                  <a:close/>
                </a:path>
              </a:pathLst>
            </a:custGeom>
            <a:noFill/>
            <a:ln w="12192" cmpd="sng" cap="flat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61" name="曲线"/>
            <p:cNvSpPr>
              <a:spLocks/>
            </p:cNvSpPr>
            <p:nvPr/>
          </p:nvSpPr>
          <p:spPr>
            <a:xfrm rot="0">
              <a:off x="7623427" y="792861"/>
              <a:ext cx="586105" cy="1181100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19402" y="20344"/>
                  </a:moveTo>
                  <a:lnTo>
                    <a:pt x="19147" y="20439"/>
                  </a:lnTo>
                  <a:lnTo>
                    <a:pt x="18873" y="20669"/>
                  </a:lnTo>
                  <a:lnTo>
                    <a:pt x="18793" y="20932"/>
                  </a:lnTo>
                  <a:lnTo>
                    <a:pt x="18927" y="21200"/>
                  </a:lnTo>
                  <a:lnTo>
                    <a:pt x="19261" y="21422"/>
                  </a:lnTo>
                  <a:lnTo>
                    <a:pt x="19724" y="21558"/>
                  </a:lnTo>
                  <a:lnTo>
                    <a:pt x="20257" y="21598"/>
                  </a:lnTo>
                  <a:lnTo>
                    <a:pt x="20799" y="21530"/>
                  </a:lnTo>
                  <a:lnTo>
                    <a:pt x="21246" y="21364"/>
                  </a:lnTo>
                  <a:lnTo>
                    <a:pt x="21519" y="21134"/>
                  </a:lnTo>
                  <a:lnTo>
                    <a:pt x="21575" y="20951"/>
                  </a:lnTo>
                  <a:lnTo>
                    <a:pt x="19985" y="20951"/>
                  </a:lnTo>
                  <a:lnTo>
                    <a:pt x="19402" y="20344"/>
                  </a:lnTo>
                  <a:lnTo>
                    <a:pt x="19402" y="20344"/>
                  </a:lnTo>
                </a:path>
                <a:path w="21600" h="21600">
                  <a:moveTo>
                    <a:pt x="20134" y="20205"/>
                  </a:moveTo>
                  <a:lnTo>
                    <a:pt x="19592" y="20273"/>
                  </a:lnTo>
                  <a:lnTo>
                    <a:pt x="19402" y="20344"/>
                  </a:lnTo>
                  <a:lnTo>
                    <a:pt x="19985" y="20951"/>
                  </a:lnTo>
                  <a:lnTo>
                    <a:pt x="20406" y="20852"/>
                  </a:lnTo>
                  <a:lnTo>
                    <a:pt x="19824" y="20245"/>
                  </a:lnTo>
                  <a:lnTo>
                    <a:pt x="20666" y="20245"/>
                  </a:lnTo>
                  <a:lnTo>
                    <a:pt x="20134" y="20205"/>
                  </a:lnTo>
                  <a:lnTo>
                    <a:pt x="20134" y="20205"/>
                  </a:lnTo>
                </a:path>
                <a:path w="21600" h="21600">
                  <a:moveTo>
                    <a:pt x="20666" y="20245"/>
                  </a:moveTo>
                  <a:lnTo>
                    <a:pt x="19824" y="20245"/>
                  </a:lnTo>
                  <a:lnTo>
                    <a:pt x="20406" y="20852"/>
                  </a:lnTo>
                  <a:lnTo>
                    <a:pt x="19985" y="20951"/>
                  </a:lnTo>
                  <a:lnTo>
                    <a:pt x="21575" y="20951"/>
                  </a:lnTo>
                  <a:lnTo>
                    <a:pt x="21599" y="20871"/>
                  </a:lnTo>
                  <a:lnTo>
                    <a:pt x="21464" y="20603"/>
                  </a:lnTo>
                  <a:lnTo>
                    <a:pt x="21130" y="20381"/>
                  </a:lnTo>
                  <a:lnTo>
                    <a:pt x="20666" y="20245"/>
                  </a:lnTo>
                  <a:lnTo>
                    <a:pt x="20666" y="20245"/>
                  </a:lnTo>
                </a:path>
                <a:path w="21600" h="21600">
                  <a:moveTo>
                    <a:pt x="421" y="0"/>
                  </a:moveTo>
                  <a:lnTo>
                    <a:pt x="0" y="97"/>
                  </a:lnTo>
                  <a:lnTo>
                    <a:pt x="19402" y="20344"/>
                  </a:lnTo>
                  <a:lnTo>
                    <a:pt x="19592" y="20273"/>
                  </a:lnTo>
                  <a:lnTo>
                    <a:pt x="19818" y="20245"/>
                  </a:lnTo>
                  <a:lnTo>
                    <a:pt x="19824" y="20245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rgbClr val="000000"/>
            </a:solidFill>
            <a:ln cmpd="sng" cap="flat">
              <a:noFill/>
              <a:prstDash val="solid"/>
              <a:miter/>
            </a:ln>
          </p:spPr>
        </p:sp>
      </p:grpSp>
      <p:sp>
        <p:nvSpPr>
          <p:cNvPr id="263" name="矩形"/>
          <p:cNvSpPr>
            <a:spLocks/>
          </p:cNvSpPr>
          <p:nvPr/>
        </p:nvSpPr>
        <p:spPr>
          <a:xfrm rot="0">
            <a:off x="7374127" y="495680"/>
            <a:ext cx="257175" cy="29972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2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11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grpSp>
        <p:nvGrpSpPr>
          <p:cNvPr id="267" name="组合"/>
          <p:cNvGrpSpPr>
            <a:grpSpLocks/>
          </p:cNvGrpSpPr>
          <p:nvPr/>
        </p:nvGrpSpPr>
        <p:grpSpPr>
          <a:xfrm>
            <a:off x="6448043" y="900684"/>
            <a:ext cx="1300986" cy="927989"/>
            <a:chOff x="6448043" y="900684"/>
            <a:chExt cx="1300986" cy="927989"/>
          </a:xfrm>
        </p:grpSpPr>
        <p:sp>
          <p:nvSpPr>
            <p:cNvPr id="264" name="曲线"/>
            <p:cNvSpPr>
              <a:spLocks/>
            </p:cNvSpPr>
            <p:nvPr/>
          </p:nvSpPr>
          <p:spPr>
            <a:xfrm rot="0">
              <a:off x="6448043" y="900684"/>
              <a:ext cx="365759" cy="365759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10799" y="0"/>
                  </a:moveTo>
                  <a:lnTo>
                    <a:pt x="7929" y="385"/>
                  </a:lnTo>
                  <a:lnTo>
                    <a:pt x="5349" y="1474"/>
                  </a:lnTo>
                  <a:lnTo>
                    <a:pt x="3164" y="3164"/>
                  </a:lnTo>
                  <a:lnTo>
                    <a:pt x="1474" y="5349"/>
                  </a:lnTo>
                  <a:lnTo>
                    <a:pt x="385" y="7929"/>
                  </a:lnTo>
                  <a:lnTo>
                    <a:pt x="0" y="10799"/>
                  </a:lnTo>
                  <a:lnTo>
                    <a:pt x="385" y="13670"/>
                  </a:lnTo>
                  <a:lnTo>
                    <a:pt x="1474" y="16250"/>
                  </a:lnTo>
                  <a:lnTo>
                    <a:pt x="3164" y="18435"/>
                  </a:lnTo>
                  <a:lnTo>
                    <a:pt x="5349" y="20125"/>
                  </a:lnTo>
                  <a:lnTo>
                    <a:pt x="7929" y="21214"/>
                  </a:lnTo>
                  <a:lnTo>
                    <a:pt x="10799" y="21600"/>
                  </a:lnTo>
                  <a:lnTo>
                    <a:pt x="13670" y="21214"/>
                  </a:lnTo>
                  <a:lnTo>
                    <a:pt x="16250" y="20125"/>
                  </a:lnTo>
                  <a:lnTo>
                    <a:pt x="18435" y="18435"/>
                  </a:lnTo>
                  <a:lnTo>
                    <a:pt x="20125" y="16250"/>
                  </a:lnTo>
                  <a:lnTo>
                    <a:pt x="21214" y="13670"/>
                  </a:lnTo>
                  <a:lnTo>
                    <a:pt x="21600" y="10799"/>
                  </a:lnTo>
                  <a:lnTo>
                    <a:pt x="21214" y="7929"/>
                  </a:lnTo>
                  <a:lnTo>
                    <a:pt x="20125" y="5349"/>
                  </a:lnTo>
                  <a:lnTo>
                    <a:pt x="18435" y="3164"/>
                  </a:lnTo>
                  <a:lnTo>
                    <a:pt x="16250" y="1474"/>
                  </a:lnTo>
                  <a:lnTo>
                    <a:pt x="13670" y="385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FFFFFF"/>
            </a:solidFill>
            <a:ln cmpd="sng" cap="flat">
              <a:noFill/>
              <a:prstDash val="solid"/>
              <a:miter/>
            </a:ln>
          </p:spPr>
        </p:sp>
        <p:sp>
          <p:nvSpPr>
            <p:cNvPr id="265" name="曲线"/>
            <p:cNvSpPr>
              <a:spLocks/>
            </p:cNvSpPr>
            <p:nvPr/>
          </p:nvSpPr>
          <p:spPr>
            <a:xfrm rot="0">
              <a:off x="6448043" y="900684"/>
              <a:ext cx="365759" cy="365759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0" y="10799"/>
                  </a:moveTo>
                  <a:lnTo>
                    <a:pt x="385" y="7929"/>
                  </a:lnTo>
                  <a:lnTo>
                    <a:pt x="1474" y="5349"/>
                  </a:lnTo>
                  <a:lnTo>
                    <a:pt x="3164" y="3164"/>
                  </a:lnTo>
                  <a:lnTo>
                    <a:pt x="5349" y="1474"/>
                  </a:lnTo>
                  <a:lnTo>
                    <a:pt x="7929" y="385"/>
                  </a:lnTo>
                  <a:lnTo>
                    <a:pt x="10799" y="0"/>
                  </a:lnTo>
                  <a:lnTo>
                    <a:pt x="13670" y="385"/>
                  </a:lnTo>
                  <a:lnTo>
                    <a:pt x="16250" y="1474"/>
                  </a:lnTo>
                  <a:lnTo>
                    <a:pt x="18435" y="3164"/>
                  </a:lnTo>
                  <a:lnTo>
                    <a:pt x="20125" y="5349"/>
                  </a:lnTo>
                  <a:lnTo>
                    <a:pt x="21214" y="7929"/>
                  </a:lnTo>
                  <a:lnTo>
                    <a:pt x="21600" y="10799"/>
                  </a:lnTo>
                  <a:lnTo>
                    <a:pt x="21214" y="13670"/>
                  </a:lnTo>
                  <a:lnTo>
                    <a:pt x="20125" y="16250"/>
                  </a:lnTo>
                  <a:lnTo>
                    <a:pt x="18435" y="18435"/>
                  </a:lnTo>
                  <a:lnTo>
                    <a:pt x="16250" y="20125"/>
                  </a:lnTo>
                  <a:lnTo>
                    <a:pt x="13670" y="21214"/>
                  </a:lnTo>
                  <a:lnTo>
                    <a:pt x="10799" y="21600"/>
                  </a:lnTo>
                  <a:lnTo>
                    <a:pt x="7929" y="21214"/>
                  </a:lnTo>
                  <a:lnTo>
                    <a:pt x="5349" y="20125"/>
                  </a:lnTo>
                  <a:lnTo>
                    <a:pt x="3164" y="18435"/>
                  </a:lnTo>
                  <a:lnTo>
                    <a:pt x="1474" y="16250"/>
                  </a:lnTo>
                  <a:lnTo>
                    <a:pt x="385" y="13670"/>
                  </a:lnTo>
                  <a:lnTo>
                    <a:pt x="0" y="10799"/>
                  </a:lnTo>
                  <a:close/>
                </a:path>
              </a:pathLst>
            </a:custGeom>
            <a:noFill/>
            <a:ln w="12192" cmpd="sng" cap="flat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66" name="曲线"/>
            <p:cNvSpPr>
              <a:spLocks/>
            </p:cNvSpPr>
            <p:nvPr/>
          </p:nvSpPr>
          <p:spPr>
            <a:xfrm rot="0">
              <a:off x="6757161" y="1207643"/>
              <a:ext cx="991869" cy="621029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20008" y="19791"/>
                  </a:moveTo>
                  <a:lnTo>
                    <a:pt x="19972" y="19952"/>
                  </a:lnTo>
                  <a:lnTo>
                    <a:pt x="19944" y="20076"/>
                  </a:lnTo>
                  <a:lnTo>
                    <a:pt x="19959" y="20581"/>
                  </a:lnTo>
                  <a:lnTo>
                    <a:pt x="20092" y="21044"/>
                  </a:lnTo>
                  <a:lnTo>
                    <a:pt x="20333" y="21401"/>
                  </a:lnTo>
                  <a:lnTo>
                    <a:pt x="20643" y="21579"/>
                  </a:lnTo>
                  <a:lnTo>
                    <a:pt x="20961" y="21555"/>
                  </a:lnTo>
                  <a:lnTo>
                    <a:pt x="21250" y="21342"/>
                  </a:lnTo>
                  <a:lnTo>
                    <a:pt x="21475" y="20955"/>
                  </a:lnTo>
                  <a:lnTo>
                    <a:pt x="21587" y="20459"/>
                  </a:lnTo>
                  <a:lnTo>
                    <a:pt x="20696" y="20459"/>
                  </a:lnTo>
                  <a:lnTo>
                    <a:pt x="20008" y="19791"/>
                  </a:lnTo>
                  <a:lnTo>
                    <a:pt x="20008" y="19791"/>
                  </a:lnTo>
                </a:path>
                <a:path w="21600" h="21600">
                  <a:moveTo>
                    <a:pt x="20152" y="19412"/>
                  </a:moveTo>
                  <a:lnTo>
                    <a:pt x="20056" y="19576"/>
                  </a:lnTo>
                  <a:lnTo>
                    <a:pt x="20008" y="19791"/>
                  </a:lnTo>
                  <a:lnTo>
                    <a:pt x="20696" y="20459"/>
                  </a:lnTo>
                  <a:lnTo>
                    <a:pt x="20691" y="20459"/>
                  </a:lnTo>
                  <a:lnTo>
                    <a:pt x="20836" y="20076"/>
                  </a:lnTo>
                  <a:lnTo>
                    <a:pt x="20152" y="19412"/>
                  </a:lnTo>
                  <a:lnTo>
                    <a:pt x="20152" y="19412"/>
                  </a:lnTo>
                </a:path>
                <a:path w="21600" h="21600">
                  <a:moveTo>
                    <a:pt x="20885" y="18956"/>
                  </a:moveTo>
                  <a:lnTo>
                    <a:pt x="20568" y="18980"/>
                  </a:lnTo>
                  <a:lnTo>
                    <a:pt x="20279" y="19191"/>
                  </a:lnTo>
                  <a:lnTo>
                    <a:pt x="20152" y="19412"/>
                  </a:lnTo>
                  <a:lnTo>
                    <a:pt x="20836" y="20076"/>
                  </a:lnTo>
                  <a:lnTo>
                    <a:pt x="20691" y="20459"/>
                  </a:lnTo>
                  <a:lnTo>
                    <a:pt x="21587" y="20459"/>
                  </a:lnTo>
                  <a:lnTo>
                    <a:pt x="21571" y="19952"/>
                  </a:lnTo>
                  <a:lnTo>
                    <a:pt x="21437" y="19491"/>
                  </a:lnTo>
                  <a:lnTo>
                    <a:pt x="21196" y="19135"/>
                  </a:lnTo>
                  <a:lnTo>
                    <a:pt x="20885" y="18956"/>
                  </a:lnTo>
                  <a:lnTo>
                    <a:pt x="20885" y="18956"/>
                  </a:lnTo>
                </a:path>
                <a:path w="21600" h="21600">
                  <a:moveTo>
                    <a:pt x="143" y="0"/>
                  </a:moveTo>
                  <a:lnTo>
                    <a:pt x="0" y="379"/>
                  </a:lnTo>
                  <a:lnTo>
                    <a:pt x="20008" y="19791"/>
                  </a:lnTo>
                  <a:lnTo>
                    <a:pt x="20056" y="19576"/>
                  </a:lnTo>
                  <a:lnTo>
                    <a:pt x="20152" y="19412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000000"/>
            </a:solidFill>
            <a:ln cmpd="sng" cap="flat">
              <a:noFill/>
              <a:prstDash val="solid"/>
              <a:miter/>
            </a:ln>
          </p:spPr>
        </p:sp>
      </p:grpSp>
      <p:sp>
        <p:nvSpPr>
          <p:cNvPr id="268" name="矩形"/>
          <p:cNvSpPr>
            <a:spLocks/>
          </p:cNvSpPr>
          <p:nvPr/>
        </p:nvSpPr>
        <p:spPr>
          <a:xfrm rot="0">
            <a:off x="6506082" y="912621"/>
            <a:ext cx="257175" cy="29972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2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10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grpSp>
        <p:nvGrpSpPr>
          <p:cNvPr id="272" name="组合"/>
          <p:cNvGrpSpPr>
            <a:grpSpLocks/>
          </p:cNvGrpSpPr>
          <p:nvPr/>
        </p:nvGrpSpPr>
        <p:grpSpPr>
          <a:xfrm>
            <a:off x="5908548" y="2083307"/>
            <a:ext cx="2140331" cy="839850"/>
            <a:chOff x="5908548" y="2083307"/>
            <a:chExt cx="2140331" cy="839850"/>
          </a:xfrm>
        </p:grpSpPr>
        <p:sp>
          <p:nvSpPr>
            <p:cNvPr id="269" name="曲线"/>
            <p:cNvSpPr>
              <a:spLocks/>
            </p:cNvSpPr>
            <p:nvPr/>
          </p:nvSpPr>
          <p:spPr>
            <a:xfrm rot="0">
              <a:off x="5908548" y="2083307"/>
              <a:ext cx="365759" cy="365760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10799" y="0"/>
                  </a:moveTo>
                  <a:lnTo>
                    <a:pt x="7929" y="385"/>
                  </a:lnTo>
                  <a:lnTo>
                    <a:pt x="5349" y="1474"/>
                  </a:lnTo>
                  <a:lnTo>
                    <a:pt x="3164" y="3164"/>
                  </a:lnTo>
                  <a:lnTo>
                    <a:pt x="1474" y="5349"/>
                  </a:lnTo>
                  <a:lnTo>
                    <a:pt x="385" y="7929"/>
                  </a:lnTo>
                  <a:lnTo>
                    <a:pt x="0" y="10799"/>
                  </a:lnTo>
                  <a:lnTo>
                    <a:pt x="385" y="13670"/>
                  </a:lnTo>
                  <a:lnTo>
                    <a:pt x="1474" y="16249"/>
                  </a:lnTo>
                  <a:lnTo>
                    <a:pt x="3164" y="18435"/>
                  </a:lnTo>
                  <a:lnTo>
                    <a:pt x="5349" y="20124"/>
                  </a:lnTo>
                  <a:lnTo>
                    <a:pt x="7929" y="21214"/>
                  </a:lnTo>
                  <a:lnTo>
                    <a:pt x="10799" y="21599"/>
                  </a:lnTo>
                  <a:lnTo>
                    <a:pt x="13670" y="21214"/>
                  </a:lnTo>
                  <a:lnTo>
                    <a:pt x="16249" y="20124"/>
                  </a:lnTo>
                  <a:lnTo>
                    <a:pt x="18435" y="18435"/>
                  </a:lnTo>
                  <a:lnTo>
                    <a:pt x="20124" y="16249"/>
                  </a:lnTo>
                  <a:lnTo>
                    <a:pt x="21214" y="13670"/>
                  </a:lnTo>
                  <a:lnTo>
                    <a:pt x="21600" y="10799"/>
                  </a:lnTo>
                  <a:lnTo>
                    <a:pt x="21214" y="7929"/>
                  </a:lnTo>
                  <a:lnTo>
                    <a:pt x="20124" y="5349"/>
                  </a:lnTo>
                  <a:lnTo>
                    <a:pt x="18435" y="3164"/>
                  </a:lnTo>
                  <a:lnTo>
                    <a:pt x="16249" y="1474"/>
                  </a:lnTo>
                  <a:lnTo>
                    <a:pt x="13670" y="385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FFFFFF"/>
            </a:solidFill>
            <a:ln cmpd="sng" cap="flat">
              <a:noFill/>
              <a:prstDash val="solid"/>
              <a:miter/>
            </a:ln>
          </p:spPr>
        </p:sp>
        <p:sp>
          <p:nvSpPr>
            <p:cNvPr id="270" name="曲线"/>
            <p:cNvSpPr>
              <a:spLocks/>
            </p:cNvSpPr>
            <p:nvPr/>
          </p:nvSpPr>
          <p:spPr>
            <a:xfrm rot="0">
              <a:off x="5908548" y="2083307"/>
              <a:ext cx="365759" cy="365760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0" y="10799"/>
                  </a:moveTo>
                  <a:lnTo>
                    <a:pt x="385" y="7929"/>
                  </a:lnTo>
                  <a:lnTo>
                    <a:pt x="1474" y="5349"/>
                  </a:lnTo>
                  <a:lnTo>
                    <a:pt x="3164" y="3164"/>
                  </a:lnTo>
                  <a:lnTo>
                    <a:pt x="5349" y="1474"/>
                  </a:lnTo>
                  <a:lnTo>
                    <a:pt x="7929" y="385"/>
                  </a:lnTo>
                  <a:lnTo>
                    <a:pt x="10799" y="0"/>
                  </a:lnTo>
                  <a:lnTo>
                    <a:pt x="13670" y="385"/>
                  </a:lnTo>
                  <a:lnTo>
                    <a:pt x="16249" y="1474"/>
                  </a:lnTo>
                  <a:lnTo>
                    <a:pt x="18435" y="3164"/>
                  </a:lnTo>
                  <a:lnTo>
                    <a:pt x="20124" y="5349"/>
                  </a:lnTo>
                  <a:lnTo>
                    <a:pt x="21214" y="7929"/>
                  </a:lnTo>
                  <a:lnTo>
                    <a:pt x="21600" y="10799"/>
                  </a:lnTo>
                  <a:lnTo>
                    <a:pt x="21214" y="13670"/>
                  </a:lnTo>
                  <a:lnTo>
                    <a:pt x="20124" y="16249"/>
                  </a:lnTo>
                  <a:lnTo>
                    <a:pt x="18435" y="18435"/>
                  </a:lnTo>
                  <a:lnTo>
                    <a:pt x="16249" y="20124"/>
                  </a:lnTo>
                  <a:lnTo>
                    <a:pt x="13670" y="21214"/>
                  </a:lnTo>
                  <a:lnTo>
                    <a:pt x="10799" y="21599"/>
                  </a:lnTo>
                  <a:lnTo>
                    <a:pt x="7929" y="21214"/>
                  </a:lnTo>
                  <a:lnTo>
                    <a:pt x="5349" y="20124"/>
                  </a:lnTo>
                  <a:lnTo>
                    <a:pt x="3164" y="18435"/>
                  </a:lnTo>
                  <a:lnTo>
                    <a:pt x="1474" y="16249"/>
                  </a:lnTo>
                  <a:lnTo>
                    <a:pt x="385" y="13670"/>
                  </a:lnTo>
                  <a:lnTo>
                    <a:pt x="0" y="10799"/>
                  </a:lnTo>
                  <a:close/>
                </a:path>
              </a:pathLst>
            </a:custGeom>
            <a:noFill/>
            <a:ln w="12192" cmpd="sng" cap="flat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71" name="曲线"/>
            <p:cNvSpPr>
              <a:spLocks/>
            </p:cNvSpPr>
            <p:nvPr/>
          </p:nvSpPr>
          <p:spPr>
            <a:xfrm rot="0">
              <a:off x="6272149" y="2260218"/>
              <a:ext cx="1776730" cy="662939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20685" y="20138"/>
                  </a:moveTo>
                  <a:lnTo>
                    <a:pt x="20977" y="21513"/>
                  </a:lnTo>
                  <a:lnTo>
                    <a:pt x="21159" y="21583"/>
                  </a:lnTo>
                  <a:lnTo>
                    <a:pt x="21331" y="21465"/>
                  </a:lnTo>
                  <a:lnTo>
                    <a:pt x="21474" y="21182"/>
                  </a:lnTo>
                  <a:lnTo>
                    <a:pt x="21569" y="20760"/>
                  </a:lnTo>
                  <a:lnTo>
                    <a:pt x="21581" y="20540"/>
                  </a:lnTo>
                  <a:lnTo>
                    <a:pt x="21107" y="20540"/>
                  </a:lnTo>
                  <a:lnTo>
                    <a:pt x="20685" y="20138"/>
                  </a:lnTo>
                  <a:lnTo>
                    <a:pt x="20685" y="20138"/>
                  </a:lnTo>
                </a:path>
                <a:path w="21600" h="21600">
                  <a:moveTo>
                    <a:pt x="20738" y="19744"/>
                  </a:moveTo>
                  <a:lnTo>
                    <a:pt x="20696" y="19928"/>
                  </a:lnTo>
                  <a:lnTo>
                    <a:pt x="20685" y="20138"/>
                  </a:lnTo>
                  <a:lnTo>
                    <a:pt x="21107" y="20540"/>
                  </a:lnTo>
                  <a:lnTo>
                    <a:pt x="21159" y="20147"/>
                  </a:lnTo>
                  <a:lnTo>
                    <a:pt x="20738" y="19744"/>
                  </a:lnTo>
                  <a:lnTo>
                    <a:pt x="20738" y="19744"/>
                  </a:lnTo>
                </a:path>
                <a:path w="21600" h="21600">
                  <a:moveTo>
                    <a:pt x="21106" y="19104"/>
                  </a:moveTo>
                  <a:lnTo>
                    <a:pt x="20934" y="19222"/>
                  </a:lnTo>
                  <a:lnTo>
                    <a:pt x="20791" y="19505"/>
                  </a:lnTo>
                  <a:lnTo>
                    <a:pt x="20738" y="19744"/>
                  </a:lnTo>
                  <a:lnTo>
                    <a:pt x="21159" y="20147"/>
                  </a:lnTo>
                  <a:lnTo>
                    <a:pt x="21107" y="20540"/>
                  </a:lnTo>
                  <a:lnTo>
                    <a:pt x="21581" y="20540"/>
                  </a:lnTo>
                  <a:lnTo>
                    <a:pt x="21595" y="20272"/>
                  </a:lnTo>
                  <a:lnTo>
                    <a:pt x="21551" y="19812"/>
                  </a:lnTo>
                  <a:lnTo>
                    <a:pt x="21446" y="19429"/>
                  </a:lnTo>
                  <a:lnTo>
                    <a:pt x="21288" y="19175"/>
                  </a:lnTo>
                  <a:lnTo>
                    <a:pt x="21106" y="19104"/>
                  </a:lnTo>
                  <a:lnTo>
                    <a:pt x="21106" y="19104"/>
                  </a:lnTo>
                </a:path>
                <a:path w="21600" h="21600">
                  <a:moveTo>
                    <a:pt x="52" y="0"/>
                  </a:moveTo>
                  <a:lnTo>
                    <a:pt x="0" y="388"/>
                  </a:lnTo>
                  <a:lnTo>
                    <a:pt x="20685" y="20138"/>
                  </a:lnTo>
                  <a:lnTo>
                    <a:pt x="20696" y="19928"/>
                  </a:lnTo>
                  <a:lnTo>
                    <a:pt x="20738" y="19744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cmpd="sng" cap="flat">
              <a:noFill/>
              <a:prstDash val="solid"/>
              <a:miter/>
            </a:ln>
          </p:spPr>
        </p:sp>
      </p:grpSp>
      <p:sp>
        <p:nvSpPr>
          <p:cNvPr id="273" name="矩形"/>
          <p:cNvSpPr>
            <a:spLocks/>
          </p:cNvSpPr>
          <p:nvPr/>
        </p:nvSpPr>
        <p:spPr>
          <a:xfrm rot="0">
            <a:off x="6018020" y="2098294"/>
            <a:ext cx="141604" cy="29972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9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grpSp>
        <p:nvGrpSpPr>
          <p:cNvPr id="277" name="组合"/>
          <p:cNvGrpSpPr>
            <a:grpSpLocks/>
          </p:cNvGrpSpPr>
          <p:nvPr/>
        </p:nvGrpSpPr>
        <p:grpSpPr>
          <a:xfrm>
            <a:off x="6867143" y="3723144"/>
            <a:ext cx="2007870" cy="2510016"/>
            <a:chOff x="6867143" y="3723144"/>
            <a:chExt cx="2007870" cy="2510016"/>
          </a:xfrm>
        </p:grpSpPr>
        <p:sp>
          <p:nvSpPr>
            <p:cNvPr id="274" name="曲线"/>
            <p:cNvSpPr>
              <a:spLocks/>
            </p:cNvSpPr>
            <p:nvPr/>
          </p:nvSpPr>
          <p:spPr>
            <a:xfrm rot="0">
              <a:off x="6867143" y="3723144"/>
              <a:ext cx="2007870" cy="2145030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13984" y="3874"/>
                  </a:moveTo>
                  <a:lnTo>
                    <a:pt x="13721" y="3523"/>
                  </a:lnTo>
                  <a:lnTo>
                    <a:pt x="13566" y="3499"/>
                  </a:lnTo>
                  <a:lnTo>
                    <a:pt x="13412" y="3530"/>
                  </a:lnTo>
                  <a:lnTo>
                    <a:pt x="13278" y="3616"/>
                  </a:lnTo>
                  <a:lnTo>
                    <a:pt x="13191" y="3745"/>
                  </a:lnTo>
                  <a:lnTo>
                    <a:pt x="13165" y="3890"/>
                  </a:lnTo>
                  <a:lnTo>
                    <a:pt x="13198" y="4034"/>
                  </a:lnTo>
                  <a:lnTo>
                    <a:pt x="13251" y="4105"/>
                  </a:lnTo>
                  <a:lnTo>
                    <a:pt x="0" y="17036"/>
                  </a:lnTo>
                  <a:lnTo>
                    <a:pt x="98" y="17125"/>
                  </a:lnTo>
                  <a:lnTo>
                    <a:pt x="13350" y="4194"/>
                  </a:lnTo>
                  <a:lnTo>
                    <a:pt x="13428" y="4240"/>
                  </a:lnTo>
                  <a:lnTo>
                    <a:pt x="13583" y="4265"/>
                  </a:lnTo>
                  <a:lnTo>
                    <a:pt x="13736" y="4235"/>
                  </a:lnTo>
                  <a:lnTo>
                    <a:pt x="13869" y="4148"/>
                  </a:lnTo>
                  <a:lnTo>
                    <a:pt x="13957" y="4019"/>
                  </a:lnTo>
                  <a:lnTo>
                    <a:pt x="13984" y="3874"/>
                  </a:lnTo>
                  <a:lnTo>
                    <a:pt x="13984" y="3874"/>
                  </a:lnTo>
                </a:path>
                <a:path w="21600" h="21600">
                  <a:moveTo>
                    <a:pt x="21597" y="373"/>
                  </a:moveTo>
                  <a:lnTo>
                    <a:pt x="21337" y="26"/>
                  </a:lnTo>
                  <a:lnTo>
                    <a:pt x="21176" y="0"/>
                  </a:lnTo>
                  <a:lnTo>
                    <a:pt x="21023" y="31"/>
                  </a:lnTo>
                  <a:lnTo>
                    <a:pt x="20893" y="115"/>
                  </a:lnTo>
                  <a:lnTo>
                    <a:pt x="20806" y="242"/>
                  </a:lnTo>
                  <a:lnTo>
                    <a:pt x="20777" y="393"/>
                  </a:lnTo>
                  <a:lnTo>
                    <a:pt x="20811" y="537"/>
                  </a:lnTo>
                  <a:lnTo>
                    <a:pt x="20900" y="658"/>
                  </a:lnTo>
                  <a:lnTo>
                    <a:pt x="20978" y="705"/>
                  </a:lnTo>
                  <a:lnTo>
                    <a:pt x="12231" y="21549"/>
                  </a:lnTo>
                  <a:lnTo>
                    <a:pt x="12360" y="21596"/>
                  </a:lnTo>
                  <a:lnTo>
                    <a:pt x="21105" y="751"/>
                  </a:lnTo>
                  <a:lnTo>
                    <a:pt x="21197" y="767"/>
                  </a:lnTo>
                  <a:lnTo>
                    <a:pt x="21350" y="735"/>
                  </a:lnTo>
                  <a:lnTo>
                    <a:pt x="21479" y="652"/>
                  </a:lnTo>
                  <a:lnTo>
                    <a:pt x="21568" y="524"/>
                  </a:lnTo>
                  <a:lnTo>
                    <a:pt x="21597" y="373"/>
                  </a:lnTo>
                  <a:close/>
                </a:path>
              </a:pathLst>
            </a:custGeom>
            <a:solidFill>
              <a:srgbClr val="000000"/>
            </a:solidFill>
            <a:ln cmpd="sng" cap="flat">
              <a:noFill/>
              <a:prstDash val="solid"/>
              <a:miter/>
            </a:ln>
          </p:spPr>
        </p:sp>
        <p:sp>
          <p:nvSpPr>
            <p:cNvPr id="275" name="曲线"/>
            <p:cNvSpPr>
              <a:spLocks/>
            </p:cNvSpPr>
            <p:nvPr/>
          </p:nvSpPr>
          <p:spPr>
            <a:xfrm rot="0">
              <a:off x="7805927" y="5867400"/>
              <a:ext cx="365759" cy="365759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10799" y="0"/>
                  </a:moveTo>
                  <a:lnTo>
                    <a:pt x="7929" y="385"/>
                  </a:lnTo>
                  <a:lnTo>
                    <a:pt x="5349" y="1474"/>
                  </a:lnTo>
                  <a:lnTo>
                    <a:pt x="3164" y="3163"/>
                  </a:lnTo>
                  <a:lnTo>
                    <a:pt x="1474" y="5348"/>
                  </a:lnTo>
                  <a:lnTo>
                    <a:pt x="385" y="7928"/>
                  </a:lnTo>
                  <a:lnTo>
                    <a:pt x="0" y="10799"/>
                  </a:lnTo>
                  <a:lnTo>
                    <a:pt x="385" y="13671"/>
                  </a:lnTo>
                  <a:lnTo>
                    <a:pt x="1474" y="16250"/>
                  </a:lnTo>
                  <a:lnTo>
                    <a:pt x="3164" y="18436"/>
                  </a:lnTo>
                  <a:lnTo>
                    <a:pt x="5349" y="20125"/>
                  </a:lnTo>
                  <a:lnTo>
                    <a:pt x="7929" y="21214"/>
                  </a:lnTo>
                  <a:lnTo>
                    <a:pt x="10799" y="21599"/>
                  </a:lnTo>
                  <a:lnTo>
                    <a:pt x="13670" y="21214"/>
                  </a:lnTo>
                  <a:lnTo>
                    <a:pt x="16250" y="20125"/>
                  </a:lnTo>
                  <a:lnTo>
                    <a:pt x="18435" y="18436"/>
                  </a:lnTo>
                  <a:lnTo>
                    <a:pt x="20125" y="16250"/>
                  </a:lnTo>
                  <a:lnTo>
                    <a:pt x="21214" y="13671"/>
                  </a:lnTo>
                  <a:lnTo>
                    <a:pt x="21600" y="10799"/>
                  </a:lnTo>
                  <a:lnTo>
                    <a:pt x="21214" y="7928"/>
                  </a:lnTo>
                  <a:lnTo>
                    <a:pt x="20125" y="5348"/>
                  </a:lnTo>
                  <a:lnTo>
                    <a:pt x="18435" y="3163"/>
                  </a:lnTo>
                  <a:lnTo>
                    <a:pt x="16250" y="1474"/>
                  </a:lnTo>
                  <a:lnTo>
                    <a:pt x="13670" y="385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FFFFFF"/>
            </a:solidFill>
            <a:ln cmpd="sng" cap="flat">
              <a:noFill/>
              <a:prstDash val="solid"/>
              <a:miter/>
            </a:ln>
          </p:spPr>
        </p:sp>
        <p:sp>
          <p:nvSpPr>
            <p:cNvPr id="276" name="曲线"/>
            <p:cNvSpPr>
              <a:spLocks/>
            </p:cNvSpPr>
            <p:nvPr/>
          </p:nvSpPr>
          <p:spPr>
            <a:xfrm rot="0">
              <a:off x="7805927" y="5867400"/>
              <a:ext cx="365759" cy="365759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0" y="10799"/>
                  </a:moveTo>
                  <a:lnTo>
                    <a:pt x="385" y="7928"/>
                  </a:lnTo>
                  <a:lnTo>
                    <a:pt x="1474" y="5348"/>
                  </a:lnTo>
                  <a:lnTo>
                    <a:pt x="3164" y="3163"/>
                  </a:lnTo>
                  <a:lnTo>
                    <a:pt x="5349" y="1474"/>
                  </a:lnTo>
                  <a:lnTo>
                    <a:pt x="7929" y="385"/>
                  </a:lnTo>
                  <a:lnTo>
                    <a:pt x="10799" y="0"/>
                  </a:lnTo>
                  <a:lnTo>
                    <a:pt x="13670" y="385"/>
                  </a:lnTo>
                  <a:lnTo>
                    <a:pt x="16250" y="1474"/>
                  </a:lnTo>
                  <a:lnTo>
                    <a:pt x="18435" y="3163"/>
                  </a:lnTo>
                  <a:lnTo>
                    <a:pt x="20125" y="5348"/>
                  </a:lnTo>
                  <a:lnTo>
                    <a:pt x="21214" y="7928"/>
                  </a:lnTo>
                  <a:lnTo>
                    <a:pt x="21600" y="10799"/>
                  </a:lnTo>
                  <a:lnTo>
                    <a:pt x="21214" y="13671"/>
                  </a:lnTo>
                  <a:lnTo>
                    <a:pt x="20125" y="16250"/>
                  </a:lnTo>
                  <a:lnTo>
                    <a:pt x="18435" y="18436"/>
                  </a:lnTo>
                  <a:lnTo>
                    <a:pt x="16250" y="20125"/>
                  </a:lnTo>
                  <a:lnTo>
                    <a:pt x="13670" y="21214"/>
                  </a:lnTo>
                  <a:lnTo>
                    <a:pt x="10799" y="21599"/>
                  </a:lnTo>
                  <a:lnTo>
                    <a:pt x="7929" y="21214"/>
                  </a:lnTo>
                  <a:lnTo>
                    <a:pt x="5349" y="20125"/>
                  </a:lnTo>
                  <a:lnTo>
                    <a:pt x="3164" y="18436"/>
                  </a:lnTo>
                  <a:lnTo>
                    <a:pt x="1474" y="16250"/>
                  </a:lnTo>
                  <a:lnTo>
                    <a:pt x="385" y="13671"/>
                  </a:lnTo>
                  <a:lnTo>
                    <a:pt x="0" y="10799"/>
                  </a:lnTo>
                  <a:close/>
                </a:path>
              </a:pathLst>
            </a:custGeom>
            <a:noFill/>
            <a:ln w="12192" cmpd="sng" cap="flat">
              <a:solidFill>
                <a:srgbClr val="000000"/>
              </a:solidFill>
              <a:prstDash val="solid"/>
              <a:round/>
            </a:ln>
          </p:spPr>
        </p:sp>
      </p:grpSp>
      <p:sp>
        <p:nvSpPr>
          <p:cNvPr id="278" name="矩形"/>
          <p:cNvSpPr>
            <a:spLocks/>
          </p:cNvSpPr>
          <p:nvPr/>
        </p:nvSpPr>
        <p:spPr>
          <a:xfrm rot="0">
            <a:off x="7912354" y="5888531"/>
            <a:ext cx="141604" cy="29972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6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grpSp>
        <p:nvGrpSpPr>
          <p:cNvPr id="281" name="组合"/>
          <p:cNvGrpSpPr>
            <a:grpSpLocks/>
          </p:cNvGrpSpPr>
          <p:nvPr/>
        </p:nvGrpSpPr>
        <p:grpSpPr>
          <a:xfrm>
            <a:off x="6559295" y="5366003"/>
            <a:ext cx="365759" cy="365759"/>
            <a:chOff x="6559295" y="5366003"/>
            <a:chExt cx="365759" cy="365759"/>
          </a:xfrm>
        </p:grpSpPr>
        <p:sp>
          <p:nvSpPr>
            <p:cNvPr id="279" name="曲线"/>
            <p:cNvSpPr>
              <a:spLocks/>
            </p:cNvSpPr>
            <p:nvPr/>
          </p:nvSpPr>
          <p:spPr>
            <a:xfrm rot="0">
              <a:off x="6559295" y="5366003"/>
              <a:ext cx="365759" cy="365759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10799" y="0"/>
                  </a:moveTo>
                  <a:lnTo>
                    <a:pt x="7929" y="385"/>
                  </a:lnTo>
                  <a:lnTo>
                    <a:pt x="5349" y="1474"/>
                  </a:lnTo>
                  <a:lnTo>
                    <a:pt x="3164" y="3164"/>
                  </a:lnTo>
                  <a:lnTo>
                    <a:pt x="1474" y="5349"/>
                  </a:lnTo>
                  <a:lnTo>
                    <a:pt x="385" y="7929"/>
                  </a:lnTo>
                  <a:lnTo>
                    <a:pt x="0" y="10799"/>
                  </a:lnTo>
                  <a:lnTo>
                    <a:pt x="385" y="13671"/>
                  </a:lnTo>
                  <a:lnTo>
                    <a:pt x="1474" y="16250"/>
                  </a:lnTo>
                  <a:lnTo>
                    <a:pt x="3164" y="18436"/>
                  </a:lnTo>
                  <a:lnTo>
                    <a:pt x="5349" y="20125"/>
                  </a:lnTo>
                  <a:lnTo>
                    <a:pt x="7929" y="21214"/>
                  </a:lnTo>
                  <a:lnTo>
                    <a:pt x="10799" y="21600"/>
                  </a:lnTo>
                  <a:lnTo>
                    <a:pt x="13670" y="21214"/>
                  </a:lnTo>
                  <a:lnTo>
                    <a:pt x="16250" y="20125"/>
                  </a:lnTo>
                  <a:lnTo>
                    <a:pt x="18435" y="18436"/>
                  </a:lnTo>
                  <a:lnTo>
                    <a:pt x="20125" y="16250"/>
                  </a:lnTo>
                  <a:lnTo>
                    <a:pt x="21214" y="13671"/>
                  </a:lnTo>
                  <a:lnTo>
                    <a:pt x="21600" y="10799"/>
                  </a:lnTo>
                  <a:lnTo>
                    <a:pt x="21214" y="7929"/>
                  </a:lnTo>
                  <a:lnTo>
                    <a:pt x="20125" y="5349"/>
                  </a:lnTo>
                  <a:lnTo>
                    <a:pt x="18435" y="3164"/>
                  </a:lnTo>
                  <a:lnTo>
                    <a:pt x="16250" y="1474"/>
                  </a:lnTo>
                  <a:lnTo>
                    <a:pt x="13670" y="385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FFFFFF"/>
            </a:solidFill>
            <a:ln cmpd="sng" cap="flat">
              <a:noFill/>
              <a:prstDash val="solid"/>
              <a:miter/>
            </a:ln>
          </p:spPr>
        </p:sp>
        <p:sp>
          <p:nvSpPr>
            <p:cNvPr id="280" name="曲线"/>
            <p:cNvSpPr>
              <a:spLocks/>
            </p:cNvSpPr>
            <p:nvPr/>
          </p:nvSpPr>
          <p:spPr>
            <a:xfrm rot="0">
              <a:off x="6559295" y="5366003"/>
              <a:ext cx="365759" cy="365759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0" y="10799"/>
                  </a:moveTo>
                  <a:lnTo>
                    <a:pt x="385" y="7929"/>
                  </a:lnTo>
                  <a:lnTo>
                    <a:pt x="1474" y="5349"/>
                  </a:lnTo>
                  <a:lnTo>
                    <a:pt x="3164" y="3164"/>
                  </a:lnTo>
                  <a:lnTo>
                    <a:pt x="5349" y="1474"/>
                  </a:lnTo>
                  <a:lnTo>
                    <a:pt x="7929" y="385"/>
                  </a:lnTo>
                  <a:lnTo>
                    <a:pt x="10799" y="0"/>
                  </a:lnTo>
                  <a:lnTo>
                    <a:pt x="13670" y="385"/>
                  </a:lnTo>
                  <a:lnTo>
                    <a:pt x="16250" y="1474"/>
                  </a:lnTo>
                  <a:lnTo>
                    <a:pt x="18435" y="3164"/>
                  </a:lnTo>
                  <a:lnTo>
                    <a:pt x="20125" y="5349"/>
                  </a:lnTo>
                  <a:lnTo>
                    <a:pt x="21214" y="7929"/>
                  </a:lnTo>
                  <a:lnTo>
                    <a:pt x="21600" y="10799"/>
                  </a:lnTo>
                  <a:lnTo>
                    <a:pt x="21214" y="13671"/>
                  </a:lnTo>
                  <a:lnTo>
                    <a:pt x="20125" y="16250"/>
                  </a:lnTo>
                  <a:lnTo>
                    <a:pt x="18435" y="18436"/>
                  </a:lnTo>
                  <a:lnTo>
                    <a:pt x="16250" y="20125"/>
                  </a:lnTo>
                  <a:lnTo>
                    <a:pt x="13670" y="21214"/>
                  </a:lnTo>
                  <a:lnTo>
                    <a:pt x="10799" y="21600"/>
                  </a:lnTo>
                  <a:lnTo>
                    <a:pt x="7929" y="21214"/>
                  </a:lnTo>
                  <a:lnTo>
                    <a:pt x="5349" y="20125"/>
                  </a:lnTo>
                  <a:lnTo>
                    <a:pt x="3164" y="18436"/>
                  </a:lnTo>
                  <a:lnTo>
                    <a:pt x="1474" y="16250"/>
                  </a:lnTo>
                  <a:lnTo>
                    <a:pt x="385" y="13671"/>
                  </a:lnTo>
                  <a:lnTo>
                    <a:pt x="0" y="10799"/>
                  </a:lnTo>
                  <a:close/>
                </a:path>
              </a:pathLst>
            </a:custGeom>
            <a:noFill/>
            <a:ln w="12192" cmpd="sng" cap="flat">
              <a:solidFill>
                <a:srgbClr val="000000"/>
              </a:solidFill>
              <a:prstDash val="solid"/>
              <a:round/>
            </a:ln>
          </p:spPr>
        </p:sp>
      </p:grpSp>
      <p:sp>
        <p:nvSpPr>
          <p:cNvPr id="282" name="矩形"/>
          <p:cNvSpPr>
            <a:spLocks/>
          </p:cNvSpPr>
          <p:nvPr/>
        </p:nvSpPr>
        <p:spPr>
          <a:xfrm rot="0">
            <a:off x="6666103" y="5386222"/>
            <a:ext cx="141604" cy="29972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7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grpSp>
        <p:nvGrpSpPr>
          <p:cNvPr id="286" name="组合"/>
          <p:cNvGrpSpPr>
            <a:grpSpLocks/>
          </p:cNvGrpSpPr>
          <p:nvPr/>
        </p:nvGrpSpPr>
        <p:grpSpPr>
          <a:xfrm>
            <a:off x="5731763" y="3272028"/>
            <a:ext cx="1190877" cy="426337"/>
            <a:chOff x="5731763" y="3272028"/>
            <a:chExt cx="1190877" cy="426337"/>
          </a:xfrm>
        </p:grpSpPr>
        <p:sp>
          <p:nvSpPr>
            <p:cNvPr id="283" name="曲线"/>
            <p:cNvSpPr>
              <a:spLocks/>
            </p:cNvSpPr>
            <p:nvPr/>
          </p:nvSpPr>
          <p:spPr>
            <a:xfrm rot="0">
              <a:off x="6095871" y="3448812"/>
              <a:ext cx="826768" cy="249553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19626" y="18024"/>
                  </a:moveTo>
                  <a:lnTo>
                    <a:pt x="20349" y="21490"/>
                  </a:lnTo>
                  <a:lnTo>
                    <a:pt x="20743" y="21564"/>
                  </a:lnTo>
                  <a:lnTo>
                    <a:pt x="21103" y="21145"/>
                  </a:lnTo>
                  <a:lnTo>
                    <a:pt x="21389" y="20307"/>
                  </a:lnTo>
                  <a:lnTo>
                    <a:pt x="21563" y="19126"/>
                  </a:lnTo>
                  <a:lnTo>
                    <a:pt x="21568" y="18829"/>
                  </a:lnTo>
                  <a:lnTo>
                    <a:pt x="20558" y="18829"/>
                  </a:lnTo>
                  <a:lnTo>
                    <a:pt x="19626" y="18024"/>
                  </a:lnTo>
                  <a:lnTo>
                    <a:pt x="19626" y="18024"/>
                  </a:lnTo>
                </a:path>
                <a:path w="21600" h="21600">
                  <a:moveTo>
                    <a:pt x="19710" y="16959"/>
                  </a:moveTo>
                  <a:lnTo>
                    <a:pt x="19635" y="17466"/>
                  </a:lnTo>
                  <a:lnTo>
                    <a:pt x="19626" y="18024"/>
                  </a:lnTo>
                  <a:lnTo>
                    <a:pt x="20558" y="18829"/>
                  </a:lnTo>
                  <a:lnTo>
                    <a:pt x="20641" y="17763"/>
                  </a:lnTo>
                  <a:lnTo>
                    <a:pt x="19710" y="16959"/>
                  </a:lnTo>
                  <a:lnTo>
                    <a:pt x="19710" y="16959"/>
                  </a:lnTo>
                </a:path>
                <a:path w="21600" h="21600">
                  <a:moveTo>
                    <a:pt x="20456" y="15029"/>
                  </a:moveTo>
                  <a:lnTo>
                    <a:pt x="20096" y="15448"/>
                  </a:lnTo>
                  <a:lnTo>
                    <a:pt x="19809" y="16286"/>
                  </a:lnTo>
                  <a:lnTo>
                    <a:pt x="19710" y="16959"/>
                  </a:lnTo>
                  <a:lnTo>
                    <a:pt x="20641" y="17763"/>
                  </a:lnTo>
                  <a:lnTo>
                    <a:pt x="20558" y="18829"/>
                  </a:lnTo>
                  <a:lnTo>
                    <a:pt x="21568" y="18829"/>
                  </a:lnTo>
                  <a:lnTo>
                    <a:pt x="21580" y="18024"/>
                  </a:lnTo>
                  <a:lnTo>
                    <a:pt x="21584" y="17821"/>
                  </a:lnTo>
                  <a:lnTo>
                    <a:pt x="21456" y="16628"/>
                  </a:lnTo>
                  <a:lnTo>
                    <a:pt x="21204" y="15679"/>
                  </a:lnTo>
                  <a:lnTo>
                    <a:pt x="20850" y="15103"/>
                  </a:lnTo>
                  <a:lnTo>
                    <a:pt x="20456" y="15029"/>
                  </a:lnTo>
                  <a:lnTo>
                    <a:pt x="20456" y="15029"/>
                  </a:lnTo>
                </a:path>
                <a:path w="21600" h="21600">
                  <a:moveTo>
                    <a:pt x="86" y="0"/>
                  </a:moveTo>
                  <a:lnTo>
                    <a:pt x="0" y="1055"/>
                  </a:lnTo>
                  <a:lnTo>
                    <a:pt x="19626" y="18024"/>
                  </a:lnTo>
                  <a:lnTo>
                    <a:pt x="19635" y="17466"/>
                  </a:lnTo>
                  <a:lnTo>
                    <a:pt x="19710" y="16959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0000"/>
            </a:solidFill>
            <a:ln cmpd="sng" cap="flat">
              <a:noFill/>
              <a:prstDash val="solid"/>
              <a:miter/>
            </a:ln>
          </p:spPr>
        </p:sp>
        <p:sp>
          <p:nvSpPr>
            <p:cNvPr id="284" name="曲线"/>
            <p:cNvSpPr>
              <a:spLocks/>
            </p:cNvSpPr>
            <p:nvPr/>
          </p:nvSpPr>
          <p:spPr>
            <a:xfrm rot="0">
              <a:off x="5731763" y="3272028"/>
              <a:ext cx="365759" cy="365759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10799" y="0"/>
                  </a:moveTo>
                  <a:lnTo>
                    <a:pt x="7929" y="385"/>
                  </a:lnTo>
                  <a:lnTo>
                    <a:pt x="5349" y="1474"/>
                  </a:lnTo>
                  <a:lnTo>
                    <a:pt x="3164" y="3164"/>
                  </a:lnTo>
                  <a:lnTo>
                    <a:pt x="1474" y="5349"/>
                  </a:lnTo>
                  <a:lnTo>
                    <a:pt x="385" y="7929"/>
                  </a:lnTo>
                  <a:lnTo>
                    <a:pt x="0" y="10800"/>
                  </a:lnTo>
                  <a:lnTo>
                    <a:pt x="385" y="13670"/>
                  </a:lnTo>
                  <a:lnTo>
                    <a:pt x="1474" y="16249"/>
                  </a:lnTo>
                  <a:lnTo>
                    <a:pt x="3164" y="18435"/>
                  </a:lnTo>
                  <a:lnTo>
                    <a:pt x="5349" y="20124"/>
                  </a:lnTo>
                  <a:lnTo>
                    <a:pt x="7929" y="21214"/>
                  </a:lnTo>
                  <a:lnTo>
                    <a:pt x="10799" y="21600"/>
                  </a:lnTo>
                  <a:lnTo>
                    <a:pt x="13670" y="21214"/>
                  </a:lnTo>
                  <a:lnTo>
                    <a:pt x="16249" y="20124"/>
                  </a:lnTo>
                  <a:lnTo>
                    <a:pt x="18435" y="18435"/>
                  </a:lnTo>
                  <a:lnTo>
                    <a:pt x="20124" y="16249"/>
                  </a:lnTo>
                  <a:lnTo>
                    <a:pt x="21214" y="13670"/>
                  </a:lnTo>
                  <a:lnTo>
                    <a:pt x="21600" y="10800"/>
                  </a:lnTo>
                  <a:lnTo>
                    <a:pt x="21214" y="7929"/>
                  </a:lnTo>
                  <a:lnTo>
                    <a:pt x="20124" y="5349"/>
                  </a:lnTo>
                  <a:lnTo>
                    <a:pt x="18435" y="3164"/>
                  </a:lnTo>
                  <a:lnTo>
                    <a:pt x="16249" y="1474"/>
                  </a:lnTo>
                  <a:lnTo>
                    <a:pt x="13670" y="385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FFFFFF"/>
            </a:solidFill>
            <a:ln cmpd="sng" cap="flat">
              <a:noFill/>
              <a:prstDash val="solid"/>
              <a:miter/>
            </a:ln>
          </p:spPr>
        </p:sp>
        <p:sp>
          <p:nvSpPr>
            <p:cNvPr id="285" name="曲线"/>
            <p:cNvSpPr>
              <a:spLocks/>
            </p:cNvSpPr>
            <p:nvPr/>
          </p:nvSpPr>
          <p:spPr>
            <a:xfrm rot="0">
              <a:off x="5731763" y="3272028"/>
              <a:ext cx="365759" cy="365759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0" y="10800"/>
                  </a:moveTo>
                  <a:lnTo>
                    <a:pt x="385" y="7929"/>
                  </a:lnTo>
                  <a:lnTo>
                    <a:pt x="1474" y="5349"/>
                  </a:lnTo>
                  <a:lnTo>
                    <a:pt x="3164" y="3164"/>
                  </a:lnTo>
                  <a:lnTo>
                    <a:pt x="5349" y="1474"/>
                  </a:lnTo>
                  <a:lnTo>
                    <a:pt x="7929" y="385"/>
                  </a:lnTo>
                  <a:lnTo>
                    <a:pt x="10799" y="0"/>
                  </a:lnTo>
                  <a:lnTo>
                    <a:pt x="13670" y="385"/>
                  </a:lnTo>
                  <a:lnTo>
                    <a:pt x="16249" y="1474"/>
                  </a:lnTo>
                  <a:lnTo>
                    <a:pt x="18435" y="3164"/>
                  </a:lnTo>
                  <a:lnTo>
                    <a:pt x="20124" y="5349"/>
                  </a:lnTo>
                  <a:lnTo>
                    <a:pt x="21214" y="7929"/>
                  </a:lnTo>
                  <a:lnTo>
                    <a:pt x="21600" y="10800"/>
                  </a:lnTo>
                  <a:lnTo>
                    <a:pt x="21214" y="13670"/>
                  </a:lnTo>
                  <a:lnTo>
                    <a:pt x="20124" y="16249"/>
                  </a:lnTo>
                  <a:lnTo>
                    <a:pt x="18435" y="18435"/>
                  </a:lnTo>
                  <a:lnTo>
                    <a:pt x="16249" y="20124"/>
                  </a:lnTo>
                  <a:lnTo>
                    <a:pt x="13670" y="21214"/>
                  </a:lnTo>
                  <a:lnTo>
                    <a:pt x="10799" y="21600"/>
                  </a:lnTo>
                  <a:lnTo>
                    <a:pt x="7929" y="21214"/>
                  </a:lnTo>
                  <a:lnTo>
                    <a:pt x="5349" y="20124"/>
                  </a:lnTo>
                  <a:lnTo>
                    <a:pt x="3164" y="18435"/>
                  </a:lnTo>
                  <a:lnTo>
                    <a:pt x="1474" y="16249"/>
                  </a:lnTo>
                  <a:lnTo>
                    <a:pt x="385" y="13670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2192" cmpd="sng" cap="flat">
              <a:solidFill>
                <a:srgbClr val="000000"/>
              </a:solidFill>
              <a:prstDash val="solid"/>
              <a:round/>
            </a:ln>
          </p:spPr>
        </p:sp>
      </p:grpSp>
      <p:sp>
        <p:nvSpPr>
          <p:cNvPr id="287" name="矩形"/>
          <p:cNvSpPr>
            <a:spLocks/>
          </p:cNvSpPr>
          <p:nvPr/>
        </p:nvSpPr>
        <p:spPr>
          <a:xfrm rot="0">
            <a:off x="5837935" y="3291966"/>
            <a:ext cx="141604" cy="29971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8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738839"/>
      </p:ext>
    </p:extLst>
  </p:cSld>
  <p:clrMapOvr>
    <a:masterClrMapping/>
  </p:clrMapOvr>
</p:sld>
</file>

<file path=ppt/slides/slide16.xml><?xml version="1.0" encoding="utf-8"?>
<p:sld xmlns:p="http://schemas.openxmlformats.org/presentationml/2006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组合"/>
          <p:cNvGrpSpPr>
            <a:grpSpLocks/>
          </p:cNvGrpSpPr>
          <p:nvPr/>
        </p:nvGrpSpPr>
        <p:grpSpPr>
          <a:xfrm>
            <a:off x="0" y="0"/>
            <a:ext cx="4971415" cy="6858000"/>
            <a:chOff x="0" y="0"/>
            <a:chExt cx="4971415" cy="6858000"/>
          </a:xfrm>
        </p:grpSpPr>
        <p:sp>
          <p:nvSpPr>
            <p:cNvPr id="288" name="曲线"/>
            <p:cNvSpPr>
              <a:spLocks/>
            </p:cNvSpPr>
            <p:nvPr/>
          </p:nvSpPr>
          <p:spPr>
            <a:xfrm rot="0">
              <a:off x="0" y="0"/>
              <a:ext cx="4971415" cy="6858000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F1F1"/>
            </a:solidFill>
            <a:ln cmpd="sng" cap="flat">
              <a:noFill/>
              <a:prstDash val="solid"/>
              <a:miter/>
            </a:ln>
          </p:spPr>
        </p:sp>
        <p:sp>
          <p:nvSpPr>
            <p:cNvPr id="289" name="曲线"/>
            <p:cNvSpPr>
              <a:spLocks/>
            </p:cNvSpPr>
            <p:nvPr/>
          </p:nvSpPr>
          <p:spPr>
            <a:xfrm rot="0">
              <a:off x="0" y="0"/>
              <a:ext cx="4971415" cy="6858000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192" cmpd="sng" cap="flat">
              <a:solidFill>
                <a:srgbClr val="F1F1F1"/>
              </a:solidFill>
              <a:prstDash val="solid"/>
              <a:round/>
            </a:ln>
          </p:spPr>
        </p:sp>
      </p:grpSp>
      <p:sp>
        <p:nvSpPr>
          <p:cNvPr id="291" name="矩形"/>
          <p:cNvSpPr>
            <a:spLocks/>
          </p:cNvSpPr>
          <p:nvPr/>
        </p:nvSpPr>
        <p:spPr>
          <a:xfrm rot="0">
            <a:off x="1024838" y="1925915"/>
            <a:ext cx="2557144" cy="3913504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39700" rIns="0" bIns="0" anchor="t" anchorCtr="0">
            <a:prstTxWarp prst="textNoShape"/>
            <a:spAutoFit/>
          </a:bodyPr>
          <a:lstStyle/>
          <a:p>
            <a:pPr marL="469265" indent="-456565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AutoNum type="arabicPeriod"/>
              <a:tabLst>
                <a:tab pos="469265" algn="l"/>
              </a:tabLst>
            </a:pP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Capsule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469265" indent="-45656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AutoNum type="arabicPeriod"/>
              <a:tabLst>
                <a:tab pos="469265" algn="l"/>
              </a:tabLst>
            </a:pP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Cell</a:t>
            </a:r>
            <a:r>
              <a:rPr lang="en-US" altLang="zh-CN" sz="2000" b="0" i="0" u="none" strike="noStrike" kern="0" cap="none" spc="19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4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wall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469265" indent="-456565" algn="l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Tx/>
              <a:buAutoNum type="arabicPeriod"/>
              <a:tabLst>
                <a:tab pos="469265" algn="l"/>
              </a:tabLst>
            </a:pP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Plasma</a:t>
            </a:r>
            <a:r>
              <a:rPr lang="en-US" altLang="zh-CN" sz="2000" b="0" i="0" u="none" strike="noStrike" kern="0" cap="none" spc="20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membrane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469265" indent="-45656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AutoNum type="arabicPeriod"/>
              <a:tabLst>
                <a:tab pos="469265" algn="l"/>
              </a:tabLst>
            </a:pP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Cytoplasm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469265" indent="-456565" algn="l">
              <a:lnSpc>
                <a:spcPct val="100000"/>
              </a:lnSpc>
              <a:spcBef>
                <a:spcPts val="993"/>
              </a:spcBef>
              <a:spcAft>
                <a:spcPts val="0"/>
              </a:spcAft>
              <a:buClrTx/>
              <a:buAutoNum type="arabicPeriod"/>
              <a:tabLst>
                <a:tab pos="469265" algn="l"/>
              </a:tabLst>
            </a:pP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Flagellum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469265" indent="-456565" algn="l">
              <a:lnSpc>
                <a:spcPct val="100000"/>
              </a:lnSpc>
              <a:spcBef>
                <a:spcPts val="1010"/>
              </a:spcBef>
              <a:spcAft>
                <a:spcPts val="0"/>
              </a:spcAft>
              <a:buClrTx/>
              <a:buAutoNum type="arabicPeriod"/>
              <a:tabLst>
                <a:tab pos="469265" algn="l"/>
              </a:tabLst>
            </a:pP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Food</a:t>
            </a:r>
            <a:r>
              <a:rPr lang="en-US" altLang="zh-CN" sz="2000" b="0" i="0" u="none" strike="noStrike" kern="0" cap="none" spc="1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granule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469265" indent="-456565" algn="l">
              <a:lnSpc>
                <a:spcPct val="100000"/>
              </a:lnSpc>
              <a:spcBef>
                <a:spcPts val="993"/>
              </a:spcBef>
              <a:spcAft>
                <a:spcPts val="0"/>
              </a:spcAft>
              <a:buClrTx/>
              <a:buAutoNum type="arabicPeriod"/>
              <a:tabLst>
                <a:tab pos="469265" algn="l"/>
              </a:tabLst>
            </a:pP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Plasmid</a:t>
            </a:r>
            <a:r>
              <a:rPr lang="en-US" altLang="zh-CN" sz="2000" b="0" i="0" u="none" strike="noStrike" kern="0" cap="none" spc="19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(DNA)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469265" indent="-456565" algn="l">
              <a:lnSpc>
                <a:spcPct val="100000"/>
              </a:lnSpc>
              <a:spcBef>
                <a:spcPts val="993"/>
              </a:spcBef>
              <a:spcAft>
                <a:spcPts val="0"/>
              </a:spcAft>
              <a:buClrTx/>
              <a:buAutoNum type="arabicPeriod"/>
              <a:tabLst>
                <a:tab pos="469265" algn="l"/>
              </a:tabLst>
            </a:pP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Ribosomes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469265" indent="-456565" algn="l">
              <a:lnSpc>
                <a:spcPct val="100000"/>
              </a:lnSpc>
              <a:spcBef>
                <a:spcPts val="1010"/>
              </a:spcBef>
              <a:spcAft>
                <a:spcPts val="0"/>
              </a:spcAft>
              <a:buClrTx/>
              <a:buAutoNum type="arabicPeriod"/>
              <a:tabLst>
                <a:tab pos="469265" algn="l"/>
              </a:tabLst>
            </a:pP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Nucleoid</a:t>
            </a:r>
            <a:endParaRPr lang="zh-CN" altLang="en-US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</p:txBody>
      </p:sp>
      <p:sp>
        <p:nvSpPr>
          <p:cNvPr id="292" name="矩形"/>
          <p:cNvSpPr>
            <a:spLocks/>
          </p:cNvSpPr>
          <p:nvPr/>
        </p:nvSpPr>
        <p:spPr>
          <a:xfrm rot="0">
            <a:off x="1024838" y="5939739"/>
            <a:ext cx="830580" cy="33083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10.</a:t>
            </a:r>
            <a:r>
              <a:rPr lang="en-US" altLang="zh-CN" sz="2000" b="0" i="0" u="none" strike="noStrike" kern="0" cap="none" spc="42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Pili</a:t>
            </a:r>
            <a:endParaRPr lang="zh-CN" altLang="en-US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</p:txBody>
      </p:sp>
      <p:grpSp>
        <p:nvGrpSpPr>
          <p:cNvPr id="297" name="组合"/>
          <p:cNvGrpSpPr>
            <a:grpSpLocks/>
          </p:cNvGrpSpPr>
          <p:nvPr/>
        </p:nvGrpSpPr>
        <p:grpSpPr>
          <a:xfrm>
            <a:off x="5937503" y="691704"/>
            <a:ext cx="5394960" cy="5503204"/>
            <a:chOff x="5937503" y="691704"/>
            <a:chExt cx="5394960" cy="5503204"/>
          </a:xfrm>
        </p:grpSpPr>
        <p:pic>
          <p:nvPicPr>
            <p:cNvPr id="293" name="图片"/>
            <p:cNvPicPr>
              <a:picLocks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0">
              <a:off x="5937503" y="691704"/>
              <a:ext cx="5330951" cy="5503204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  <p:sp>
          <p:nvSpPr>
            <p:cNvPr id="294" name="曲线"/>
            <p:cNvSpPr>
              <a:spLocks/>
            </p:cNvSpPr>
            <p:nvPr/>
          </p:nvSpPr>
          <p:spPr>
            <a:xfrm rot="0">
              <a:off x="9976483" y="3325114"/>
              <a:ext cx="1017268" cy="175895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693" y="12304"/>
                  </a:moveTo>
                  <a:lnTo>
                    <a:pt x="389" y="12911"/>
                  </a:lnTo>
                  <a:lnTo>
                    <a:pt x="158" y="14102"/>
                  </a:lnTo>
                  <a:lnTo>
                    <a:pt x="21" y="15708"/>
                  </a:lnTo>
                  <a:lnTo>
                    <a:pt x="0" y="17560"/>
                  </a:lnTo>
                  <a:lnTo>
                    <a:pt x="104" y="19314"/>
                  </a:lnTo>
                  <a:lnTo>
                    <a:pt x="310" y="20652"/>
                  </a:lnTo>
                  <a:lnTo>
                    <a:pt x="588" y="21446"/>
                  </a:lnTo>
                  <a:lnTo>
                    <a:pt x="908" y="21568"/>
                  </a:lnTo>
                  <a:lnTo>
                    <a:pt x="1211" y="20962"/>
                  </a:lnTo>
                  <a:lnTo>
                    <a:pt x="1443" y="19771"/>
                  </a:lnTo>
                  <a:lnTo>
                    <a:pt x="1580" y="18165"/>
                  </a:lnTo>
                  <a:lnTo>
                    <a:pt x="1585" y="17716"/>
                  </a:lnTo>
                  <a:lnTo>
                    <a:pt x="819" y="17716"/>
                  </a:lnTo>
                  <a:lnTo>
                    <a:pt x="782" y="16157"/>
                  </a:lnTo>
                  <a:lnTo>
                    <a:pt x="1556" y="15554"/>
                  </a:lnTo>
                  <a:lnTo>
                    <a:pt x="1496" y="14559"/>
                  </a:lnTo>
                  <a:lnTo>
                    <a:pt x="1291" y="13221"/>
                  </a:lnTo>
                  <a:lnTo>
                    <a:pt x="1013" y="12426"/>
                  </a:lnTo>
                  <a:lnTo>
                    <a:pt x="693" y="12304"/>
                  </a:lnTo>
                  <a:lnTo>
                    <a:pt x="693" y="12304"/>
                  </a:lnTo>
                </a:path>
                <a:path w="21600" h="21600">
                  <a:moveTo>
                    <a:pt x="1556" y="15554"/>
                  </a:moveTo>
                  <a:lnTo>
                    <a:pt x="782" y="16157"/>
                  </a:lnTo>
                  <a:lnTo>
                    <a:pt x="819" y="17716"/>
                  </a:lnTo>
                  <a:lnTo>
                    <a:pt x="1592" y="17115"/>
                  </a:lnTo>
                  <a:lnTo>
                    <a:pt x="1601" y="16312"/>
                  </a:lnTo>
                  <a:lnTo>
                    <a:pt x="1556" y="15554"/>
                  </a:lnTo>
                  <a:lnTo>
                    <a:pt x="1556" y="15554"/>
                  </a:lnTo>
                </a:path>
                <a:path w="21600" h="21600">
                  <a:moveTo>
                    <a:pt x="1592" y="17115"/>
                  </a:moveTo>
                  <a:lnTo>
                    <a:pt x="819" y="17716"/>
                  </a:lnTo>
                  <a:lnTo>
                    <a:pt x="1585" y="17716"/>
                  </a:lnTo>
                  <a:lnTo>
                    <a:pt x="1592" y="17115"/>
                  </a:lnTo>
                  <a:lnTo>
                    <a:pt x="1592" y="17115"/>
                  </a:lnTo>
                </a:path>
                <a:path w="21600" h="21600">
                  <a:moveTo>
                    <a:pt x="21554" y="0"/>
                  </a:moveTo>
                  <a:lnTo>
                    <a:pt x="1556" y="15554"/>
                  </a:lnTo>
                  <a:lnTo>
                    <a:pt x="1601" y="16312"/>
                  </a:lnTo>
                  <a:lnTo>
                    <a:pt x="1592" y="17115"/>
                  </a:lnTo>
                  <a:lnTo>
                    <a:pt x="21589" y="1559"/>
                  </a:lnTo>
                  <a:lnTo>
                    <a:pt x="21554" y="0"/>
                  </a:lnTo>
                  <a:close/>
                </a:path>
              </a:pathLst>
            </a:custGeom>
            <a:solidFill>
              <a:srgbClr val="000000"/>
            </a:solidFill>
            <a:ln cmpd="sng" cap="flat">
              <a:noFill/>
              <a:prstDash val="solid"/>
              <a:miter/>
            </a:ln>
          </p:spPr>
        </p:sp>
        <p:sp>
          <p:nvSpPr>
            <p:cNvPr id="295" name="曲线"/>
            <p:cNvSpPr>
              <a:spLocks/>
            </p:cNvSpPr>
            <p:nvPr/>
          </p:nvSpPr>
          <p:spPr>
            <a:xfrm rot="0">
              <a:off x="10966703" y="3131820"/>
              <a:ext cx="365760" cy="365759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10800" y="0"/>
                  </a:moveTo>
                  <a:lnTo>
                    <a:pt x="7929" y="385"/>
                  </a:lnTo>
                  <a:lnTo>
                    <a:pt x="5349" y="1474"/>
                  </a:lnTo>
                  <a:lnTo>
                    <a:pt x="3164" y="3164"/>
                  </a:lnTo>
                  <a:lnTo>
                    <a:pt x="1474" y="5349"/>
                  </a:lnTo>
                  <a:lnTo>
                    <a:pt x="385" y="7929"/>
                  </a:lnTo>
                  <a:lnTo>
                    <a:pt x="0" y="10799"/>
                  </a:lnTo>
                  <a:lnTo>
                    <a:pt x="385" y="13670"/>
                  </a:lnTo>
                  <a:lnTo>
                    <a:pt x="1474" y="16249"/>
                  </a:lnTo>
                  <a:lnTo>
                    <a:pt x="3164" y="18435"/>
                  </a:lnTo>
                  <a:lnTo>
                    <a:pt x="5349" y="20124"/>
                  </a:lnTo>
                  <a:lnTo>
                    <a:pt x="7929" y="21214"/>
                  </a:lnTo>
                  <a:lnTo>
                    <a:pt x="10800" y="21599"/>
                  </a:lnTo>
                  <a:lnTo>
                    <a:pt x="13670" y="21214"/>
                  </a:lnTo>
                  <a:lnTo>
                    <a:pt x="16250" y="20124"/>
                  </a:lnTo>
                  <a:lnTo>
                    <a:pt x="18435" y="18435"/>
                  </a:lnTo>
                  <a:lnTo>
                    <a:pt x="20125" y="16249"/>
                  </a:lnTo>
                  <a:lnTo>
                    <a:pt x="21214" y="13670"/>
                  </a:lnTo>
                  <a:lnTo>
                    <a:pt x="21600" y="10799"/>
                  </a:lnTo>
                  <a:lnTo>
                    <a:pt x="21214" y="7929"/>
                  </a:lnTo>
                  <a:lnTo>
                    <a:pt x="20125" y="5349"/>
                  </a:lnTo>
                  <a:lnTo>
                    <a:pt x="18435" y="3164"/>
                  </a:lnTo>
                  <a:lnTo>
                    <a:pt x="16250" y="1474"/>
                  </a:lnTo>
                  <a:lnTo>
                    <a:pt x="13670" y="385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cmpd="sng" cap="flat">
              <a:noFill/>
              <a:prstDash val="solid"/>
              <a:miter/>
            </a:ln>
          </p:spPr>
        </p:sp>
        <p:sp>
          <p:nvSpPr>
            <p:cNvPr id="296" name="曲线"/>
            <p:cNvSpPr>
              <a:spLocks/>
            </p:cNvSpPr>
            <p:nvPr/>
          </p:nvSpPr>
          <p:spPr>
            <a:xfrm rot="0">
              <a:off x="10966703" y="3131820"/>
              <a:ext cx="365760" cy="365759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0" y="10799"/>
                  </a:moveTo>
                  <a:lnTo>
                    <a:pt x="385" y="7929"/>
                  </a:lnTo>
                  <a:lnTo>
                    <a:pt x="1474" y="5349"/>
                  </a:lnTo>
                  <a:lnTo>
                    <a:pt x="3164" y="3164"/>
                  </a:lnTo>
                  <a:lnTo>
                    <a:pt x="5349" y="1474"/>
                  </a:lnTo>
                  <a:lnTo>
                    <a:pt x="7929" y="385"/>
                  </a:lnTo>
                  <a:lnTo>
                    <a:pt x="10800" y="0"/>
                  </a:lnTo>
                  <a:lnTo>
                    <a:pt x="13670" y="385"/>
                  </a:lnTo>
                  <a:lnTo>
                    <a:pt x="16250" y="1474"/>
                  </a:lnTo>
                  <a:lnTo>
                    <a:pt x="18435" y="3164"/>
                  </a:lnTo>
                  <a:lnTo>
                    <a:pt x="20125" y="5349"/>
                  </a:lnTo>
                  <a:lnTo>
                    <a:pt x="21214" y="7929"/>
                  </a:lnTo>
                  <a:lnTo>
                    <a:pt x="21600" y="10799"/>
                  </a:lnTo>
                  <a:lnTo>
                    <a:pt x="21214" y="13670"/>
                  </a:lnTo>
                  <a:lnTo>
                    <a:pt x="20125" y="16249"/>
                  </a:lnTo>
                  <a:lnTo>
                    <a:pt x="18435" y="18435"/>
                  </a:lnTo>
                  <a:lnTo>
                    <a:pt x="16250" y="20124"/>
                  </a:lnTo>
                  <a:lnTo>
                    <a:pt x="13670" y="21214"/>
                  </a:lnTo>
                  <a:lnTo>
                    <a:pt x="10800" y="21599"/>
                  </a:lnTo>
                  <a:lnTo>
                    <a:pt x="7929" y="21214"/>
                  </a:lnTo>
                  <a:lnTo>
                    <a:pt x="5349" y="20124"/>
                  </a:lnTo>
                  <a:lnTo>
                    <a:pt x="3164" y="18435"/>
                  </a:lnTo>
                  <a:lnTo>
                    <a:pt x="1474" y="16249"/>
                  </a:lnTo>
                  <a:lnTo>
                    <a:pt x="385" y="13670"/>
                  </a:lnTo>
                  <a:lnTo>
                    <a:pt x="0" y="10799"/>
                  </a:lnTo>
                  <a:close/>
                </a:path>
              </a:pathLst>
            </a:custGeom>
            <a:noFill/>
            <a:ln w="12192" cmpd="sng" cap="flat">
              <a:solidFill>
                <a:srgbClr val="000000"/>
              </a:solidFill>
              <a:prstDash val="solid"/>
              <a:round/>
            </a:ln>
          </p:spPr>
        </p:sp>
      </p:grpSp>
      <p:sp>
        <p:nvSpPr>
          <p:cNvPr id="298" name="矩形"/>
          <p:cNvSpPr>
            <a:spLocks/>
          </p:cNvSpPr>
          <p:nvPr/>
        </p:nvSpPr>
        <p:spPr>
          <a:xfrm rot="0">
            <a:off x="11079226" y="3164585"/>
            <a:ext cx="141605" cy="29971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1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grpSp>
        <p:nvGrpSpPr>
          <p:cNvPr id="302" name="组合"/>
          <p:cNvGrpSpPr>
            <a:grpSpLocks/>
          </p:cNvGrpSpPr>
          <p:nvPr/>
        </p:nvGrpSpPr>
        <p:grpSpPr>
          <a:xfrm>
            <a:off x="9813480" y="3706812"/>
            <a:ext cx="1288861" cy="898715"/>
            <a:chOff x="9813480" y="3706812"/>
            <a:chExt cx="1288861" cy="898715"/>
          </a:xfrm>
        </p:grpSpPr>
        <p:sp>
          <p:nvSpPr>
            <p:cNvPr id="299" name="曲线"/>
            <p:cNvSpPr>
              <a:spLocks/>
            </p:cNvSpPr>
            <p:nvPr/>
          </p:nvSpPr>
          <p:spPr>
            <a:xfrm rot="0">
              <a:off x="9813480" y="3706812"/>
              <a:ext cx="958215" cy="719455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1600" y="1632"/>
                  </a:moveTo>
                  <a:lnTo>
                    <a:pt x="1538" y="1809"/>
                  </a:lnTo>
                  <a:lnTo>
                    <a:pt x="1430" y="1939"/>
                  </a:lnTo>
                  <a:lnTo>
                    <a:pt x="21421" y="21590"/>
                  </a:lnTo>
                  <a:lnTo>
                    <a:pt x="21589" y="21285"/>
                  </a:lnTo>
                  <a:lnTo>
                    <a:pt x="1600" y="1632"/>
                  </a:lnTo>
                  <a:lnTo>
                    <a:pt x="1600" y="1632"/>
                  </a:lnTo>
                </a:path>
                <a:path w="21600" h="21600">
                  <a:moveTo>
                    <a:pt x="721" y="0"/>
                  </a:moveTo>
                  <a:lnTo>
                    <a:pt x="13" y="862"/>
                  </a:lnTo>
                  <a:lnTo>
                    <a:pt x="0" y="1300"/>
                  </a:lnTo>
                  <a:lnTo>
                    <a:pt x="110" y="1713"/>
                  </a:lnTo>
                  <a:lnTo>
                    <a:pt x="339" y="2049"/>
                  </a:lnTo>
                  <a:lnTo>
                    <a:pt x="647" y="2242"/>
                  </a:lnTo>
                  <a:lnTo>
                    <a:pt x="976" y="2261"/>
                  </a:lnTo>
                  <a:lnTo>
                    <a:pt x="1286" y="2113"/>
                  </a:lnTo>
                  <a:lnTo>
                    <a:pt x="1430" y="1939"/>
                  </a:lnTo>
                  <a:lnTo>
                    <a:pt x="762" y="1283"/>
                  </a:lnTo>
                  <a:lnTo>
                    <a:pt x="934" y="977"/>
                  </a:lnTo>
                  <a:lnTo>
                    <a:pt x="1697" y="977"/>
                  </a:lnTo>
                  <a:lnTo>
                    <a:pt x="1697" y="960"/>
                  </a:lnTo>
                  <a:lnTo>
                    <a:pt x="1587" y="547"/>
                  </a:lnTo>
                  <a:lnTo>
                    <a:pt x="1358" y="211"/>
                  </a:lnTo>
                  <a:lnTo>
                    <a:pt x="1049" y="18"/>
                  </a:lnTo>
                  <a:lnTo>
                    <a:pt x="721" y="0"/>
                  </a:lnTo>
                  <a:lnTo>
                    <a:pt x="721" y="0"/>
                  </a:lnTo>
                </a:path>
                <a:path w="21600" h="21600">
                  <a:moveTo>
                    <a:pt x="934" y="977"/>
                  </a:moveTo>
                  <a:lnTo>
                    <a:pt x="762" y="1283"/>
                  </a:lnTo>
                  <a:lnTo>
                    <a:pt x="1430" y="1939"/>
                  </a:lnTo>
                  <a:lnTo>
                    <a:pt x="1538" y="1809"/>
                  </a:lnTo>
                  <a:lnTo>
                    <a:pt x="1600" y="1632"/>
                  </a:lnTo>
                  <a:lnTo>
                    <a:pt x="934" y="977"/>
                  </a:lnTo>
                  <a:lnTo>
                    <a:pt x="934" y="977"/>
                  </a:lnTo>
                </a:path>
                <a:path w="21600" h="21600">
                  <a:moveTo>
                    <a:pt x="1697" y="977"/>
                  </a:moveTo>
                  <a:lnTo>
                    <a:pt x="934" y="977"/>
                  </a:lnTo>
                  <a:lnTo>
                    <a:pt x="1600" y="1632"/>
                  </a:lnTo>
                  <a:lnTo>
                    <a:pt x="1683" y="1398"/>
                  </a:lnTo>
                  <a:lnTo>
                    <a:pt x="1697" y="977"/>
                  </a:lnTo>
                  <a:close/>
                </a:path>
              </a:pathLst>
            </a:custGeom>
            <a:solidFill>
              <a:srgbClr val="000000"/>
            </a:solidFill>
            <a:ln cmpd="sng" cap="flat">
              <a:noFill/>
              <a:prstDash val="solid"/>
              <a:miter/>
            </a:ln>
          </p:spPr>
        </p:sp>
        <p:sp>
          <p:nvSpPr>
            <p:cNvPr id="300" name="曲线"/>
            <p:cNvSpPr>
              <a:spLocks/>
            </p:cNvSpPr>
            <p:nvPr/>
          </p:nvSpPr>
          <p:spPr>
            <a:xfrm rot="0">
              <a:off x="10736580" y="4239768"/>
              <a:ext cx="365760" cy="365759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10800" y="0"/>
                  </a:moveTo>
                  <a:lnTo>
                    <a:pt x="7929" y="385"/>
                  </a:lnTo>
                  <a:lnTo>
                    <a:pt x="5349" y="1474"/>
                  </a:lnTo>
                  <a:lnTo>
                    <a:pt x="3164" y="3164"/>
                  </a:lnTo>
                  <a:lnTo>
                    <a:pt x="1474" y="5349"/>
                  </a:lnTo>
                  <a:lnTo>
                    <a:pt x="385" y="7929"/>
                  </a:lnTo>
                  <a:lnTo>
                    <a:pt x="0" y="10799"/>
                  </a:lnTo>
                  <a:lnTo>
                    <a:pt x="385" y="13670"/>
                  </a:lnTo>
                  <a:lnTo>
                    <a:pt x="1474" y="16249"/>
                  </a:lnTo>
                  <a:lnTo>
                    <a:pt x="3164" y="18435"/>
                  </a:lnTo>
                  <a:lnTo>
                    <a:pt x="5349" y="20124"/>
                  </a:lnTo>
                  <a:lnTo>
                    <a:pt x="7929" y="21214"/>
                  </a:lnTo>
                  <a:lnTo>
                    <a:pt x="10800" y="21599"/>
                  </a:lnTo>
                  <a:lnTo>
                    <a:pt x="13670" y="21214"/>
                  </a:lnTo>
                  <a:lnTo>
                    <a:pt x="16250" y="20124"/>
                  </a:lnTo>
                  <a:lnTo>
                    <a:pt x="18435" y="18435"/>
                  </a:lnTo>
                  <a:lnTo>
                    <a:pt x="20125" y="16249"/>
                  </a:lnTo>
                  <a:lnTo>
                    <a:pt x="21214" y="13670"/>
                  </a:lnTo>
                  <a:lnTo>
                    <a:pt x="21600" y="10799"/>
                  </a:lnTo>
                  <a:lnTo>
                    <a:pt x="21214" y="7929"/>
                  </a:lnTo>
                  <a:lnTo>
                    <a:pt x="20125" y="5349"/>
                  </a:lnTo>
                  <a:lnTo>
                    <a:pt x="18435" y="3164"/>
                  </a:lnTo>
                  <a:lnTo>
                    <a:pt x="16250" y="1474"/>
                  </a:lnTo>
                  <a:lnTo>
                    <a:pt x="13670" y="385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cmpd="sng" cap="flat">
              <a:noFill/>
              <a:prstDash val="solid"/>
              <a:miter/>
            </a:ln>
          </p:spPr>
        </p:sp>
        <p:sp>
          <p:nvSpPr>
            <p:cNvPr id="301" name="曲线"/>
            <p:cNvSpPr>
              <a:spLocks/>
            </p:cNvSpPr>
            <p:nvPr/>
          </p:nvSpPr>
          <p:spPr>
            <a:xfrm rot="0">
              <a:off x="10736580" y="4239768"/>
              <a:ext cx="365760" cy="365759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0" y="10799"/>
                  </a:moveTo>
                  <a:lnTo>
                    <a:pt x="385" y="7929"/>
                  </a:lnTo>
                  <a:lnTo>
                    <a:pt x="1474" y="5349"/>
                  </a:lnTo>
                  <a:lnTo>
                    <a:pt x="3164" y="3164"/>
                  </a:lnTo>
                  <a:lnTo>
                    <a:pt x="5349" y="1474"/>
                  </a:lnTo>
                  <a:lnTo>
                    <a:pt x="7929" y="385"/>
                  </a:lnTo>
                  <a:lnTo>
                    <a:pt x="10800" y="0"/>
                  </a:lnTo>
                  <a:lnTo>
                    <a:pt x="13670" y="385"/>
                  </a:lnTo>
                  <a:lnTo>
                    <a:pt x="16250" y="1474"/>
                  </a:lnTo>
                  <a:lnTo>
                    <a:pt x="18435" y="3164"/>
                  </a:lnTo>
                  <a:lnTo>
                    <a:pt x="20125" y="5349"/>
                  </a:lnTo>
                  <a:lnTo>
                    <a:pt x="21214" y="7929"/>
                  </a:lnTo>
                  <a:lnTo>
                    <a:pt x="21600" y="10799"/>
                  </a:lnTo>
                  <a:lnTo>
                    <a:pt x="21214" y="13670"/>
                  </a:lnTo>
                  <a:lnTo>
                    <a:pt x="20125" y="16249"/>
                  </a:lnTo>
                  <a:lnTo>
                    <a:pt x="18435" y="18435"/>
                  </a:lnTo>
                  <a:lnTo>
                    <a:pt x="16250" y="20124"/>
                  </a:lnTo>
                  <a:lnTo>
                    <a:pt x="13670" y="21214"/>
                  </a:lnTo>
                  <a:lnTo>
                    <a:pt x="10800" y="21599"/>
                  </a:lnTo>
                  <a:lnTo>
                    <a:pt x="7929" y="21214"/>
                  </a:lnTo>
                  <a:lnTo>
                    <a:pt x="5349" y="20124"/>
                  </a:lnTo>
                  <a:lnTo>
                    <a:pt x="3164" y="18435"/>
                  </a:lnTo>
                  <a:lnTo>
                    <a:pt x="1474" y="16249"/>
                  </a:lnTo>
                  <a:lnTo>
                    <a:pt x="385" y="13670"/>
                  </a:lnTo>
                  <a:lnTo>
                    <a:pt x="0" y="10799"/>
                  </a:lnTo>
                  <a:close/>
                </a:path>
              </a:pathLst>
            </a:custGeom>
            <a:noFill/>
            <a:ln w="12192" cmpd="sng" cap="flat">
              <a:solidFill>
                <a:srgbClr val="000000"/>
              </a:solidFill>
              <a:prstDash val="solid"/>
              <a:round/>
            </a:ln>
          </p:spPr>
        </p:sp>
      </p:grpSp>
      <p:sp>
        <p:nvSpPr>
          <p:cNvPr id="303" name="矩形"/>
          <p:cNvSpPr>
            <a:spLocks/>
          </p:cNvSpPr>
          <p:nvPr/>
        </p:nvSpPr>
        <p:spPr>
          <a:xfrm rot="0">
            <a:off x="10848214" y="4255389"/>
            <a:ext cx="141605" cy="29971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2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grpSp>
        <p:nvGrpSpPr>
          <p:cNvPr id="307" name="组合"/>
          <p:cNvGrpSpPr>
            <a:grpSpLocks/>
          </p:cNvGrpSpPr>
          <p:nvPr/>
        </p:nvGrpSpPr>
        <p:grpSpPr>
          <a:xfrm>
            <a:off x="8945880" y="3706621"/>
            <a:ext cx="1022603" cy="1839214"/>
            <a:chOff x="8945880" y="3706621"/>
            <a:chExt cx="1022603" cy="1839214"/>
          </a:xfrm>
        </p:grpSpPr>
        <p:sp>
          <p:nvSpPr>
            <p:cNvPr id="304" name="曲线"/>
            <p:cNvSpPr>
              <a:spLocks/>
            </p:cNvSpPr>
            <p:nvPr/>
          </p:nvSpPr>
          <p:spPr>
            <a:xfrm rot="0">
              <a:off x="9578594" y="3706621"/>
              <a:ext cx="389890" cy="1256665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2992" y="1229"/>
                  </a:moveTo>
                  <a:lnTo>
                    <a:pt x="2673" y="1281"/>
                  </a:lnTo>
                  <a:lnTo>
                    <a:pt x="2316" y="1289"/>
                  </a:lnTo>
                  <a:lnTo>
                    <a:pt x="20910" y="21593"/>
                  </a:lnTo>
                  <a:lnTo>
                    <a:pt x="21585" y="21534"/>
                  </a:lnTo>
                  <a:lnTo>
                    <a:pt x="2992" y="1229"/>
                  </a:lnTo>
                  <a:lnTo>
                    <a:pt x="2992" y="1229"/>
                  </a:lnTo>
                </a:path>
                <a:path w="21600" h="21600">
                  <a:moveTo>
                    <a:pt x="2354" y="0"/>
                  </a:moveTo>
                  <a:lnTo>
                    <a:pt x="1519" y="19"/>
                  </a:lnTo>
                  <a:lnTo>
                    <a:pt x="775" y="139"/>
                  </a:lnTo>
                  <a:lnTo>
                    <a:pt x="253" y="332"/>
                  </a:lnTo>
                  <a:lnTo>
                    <a:pt x="0" y="570"/>
                  </a:lnTo>
                  <a:lnTo>
                    <a:pt x="63" y="829"/>
                  </a:lnTo>
                  <a:lnTo>
                    <a:pt x="450" y="1060"/>
                  </a:lnTo>
                  <a:lnTo>
                    <a:pt x="1070" y="1222"/>
                  </a:lnTo>
                  <a:lnTo>
                    <a:pt x="1839" y="1301"/>
                  </a:lnTo>
                  <a:lnTo>
                    <a:pt x="2316" y="1289"/>
                  </a:lnTo>
                  <a:lnTo>
                    <a:pt x="1758" y="681"/>
                  </a:lnTo>
                  <a:lnTo>
                    <a:pt x="2434" y="619"/>
                  </a:lnTo>
                  <a:lnTo>
                    <a:pt x="4166" y="619"/>
                  </a:lnTo>
                  <a:lnTo>
                    <a:pt x="4130" y="471"/>
                  </a:lnTo>
                  <a:lnTo>
                    <a:pt x="3742" y="240"/>
                  </a:lnTo>
                  <a:lnTo>
                    <a:pt x="3123" y="78"/>
                  </a:lnTo>
                  <a:lnTo>
                    <a:pt x="2354" y="0"/>
                  </a:lnTo>
                  <a:lnTo>
                    <a:pt x="2354" y="0"/>
                  </a:lnTo>
                </a:path>
                <a:path w="21600" h="21600">
                  <a:moveTo>
                    <a:pt x="2434" y="619"/>
                  </a:moveTo>
                  <a:lnTo>
                    <a:pt x="1758" y="681"/>
                  </a:lnTo>
                  <a:lnTo>
                    <a:pt x="2316" y="1289"/>
                  </a:lnTo>
                  <a:lnTo>
                    <a:pt x="2673" y="1281"/>
                  </a:lnTo>
                  <a:lnTo>
                    <a:pt x="2992" y="1229"/>
                  </a:lnTo>
                  <a:lnTo>
                    <a:pt x="2434" y="619"/>
                  </a:lnTo>
                  <a:lnTo>
                    <a:pt x="2434" y="619"/>
                  </a:lnTo>
                </a:path>
                <a:path w="21600" h="21600">
                  <a:moveTo>
                    <a:pt x="4166" y="619"/>
                  </a:moveTo>
                  <a:lnTo>
                    <a:pt x="2434" y="619"/>
                  </a:lnTo>
                  <a:lnTo>
                    <a:pt x="2986" y="1222"/>
                  </a:lnTo>
                  <a:lnTo>
                    <a:pt x="2992" y="1229"/>
                  </a:lnTo>
                  <a:lnTo>
                    <a:pt x="3417" y="1161"/>
                  </a:lnTo>
                  <a:lnTo>
                    <a:pt x="3940" y="968"/>
                  </a:lnTo>
                  <a:lnTo>
                    <a:pt x="4193" y="730"/>
                  </a:lnTo>
                  <a:lnTo>
                    <a:pt x="4166" y="619"/>
                  </a:lnTo>
                  <a:close/>
                </a:path>
              </a:pathLst>
            </a:custGeom>
            <a:solidFill>
              <a:srgbClr val="000000"/>
            </a:solidFill>
            <a:ln cmpd="sng" cap="flat">
              <a:noFill/>
              <a:prstDash val="solid"/>
              <a:miter/>
            </a:ln>
          </p:spPr>
        </p:sp>
        <p:sp>
          <p:nvSpPr>
            <p:cNvPr id="305" name="曲线"/>
            <p:cNvSpPr>
              <a:spLocks/>
            </p:cNvSpPr>
            <p:nvPr/>
          </p:nvSpPr>
          <p:spPr>
            <a:xfrm rot="0">
              <a:off x="8945880" y="5180075"/>
              <a:ext cx="365759" cy="365759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10799" y="0"/>
                  </a:moveTo>
                  <a:lnTo>
                    <a:pt x="7929" y="385"/>
                  </a:lnTo>
                  <a:lnTo>
                    <a:pt x="5349" y="1474"/>
                  </a:lnTo>
                  <a:lnTo>
                    <a:pt x="3164" y="3164"/>
                  </a:lnTo>
                  <a:lnTo>
                    <a:pt x="1474" y="5349"/>
                  </a:lnTo>
                  <a:lnTo>
                    <a:pt x="385" y="7929"/>
                  </a:lnTo>
                  <a:lnTo>
                    <a:pt x="0" y="10799"/>
                  </a:lnTo>
                  <a:lnTo>
                    <a:pt x="385" y="13670"/>
                  </a:lnTo>
                  <a:lnTo>
                    <a:pt x="1474" y="16249"/>
                  </a:lnTo>
                  <a:lnTo>
                    <a:pt x="3164" y="18435"/>
                  </a:lnTo>
                  <a:lnTo>
                    <a:pt x="5349" y="20124"/>
                  </a:lnTo>
                  <a:lnTo>
                    <a:pt x="7929" y="21214"/>
                  </a:lnTo>
                  <a:lnTo>
                    <a:pt x="10799" y="21600"/>
                  </a:lnTo>
                  <a:lnTo>
                    <a:pt x="13670" y="21214"/>
                  </a:lnTo>
                  <a:lnTo>
                    <a:pt x="16250" y="20124"/>
                  </a:lnTo>
                  <a:lnTo>
                    <a:pt x="18435" y="18435"/>
                  </a:lnTo>
                  <a:lnTo>
                    <a:pt x="20125" y="16249"/>
                  </a:lnTo>
                  <a:lnTo>
                    <a:pt x="21214" y="13670"/>
                  </a:lnTo>
                  <a:lnTo>
                    <a:pt x="21600" y="10799"/>
                  </a:lnTo>
                  <a:lnTo>
                    <a:pt x="21214" y="7929"/>
                  </a:lnTo>
                  <a:lnTo>
                    <a:pt x="20125" y="5349"/>
                  </a:lnTo>
                  <a:lnTo>
                    <a:pt x="18435" y="3164"/>
                  </a:lnTo>
                  <a:lnTo>
                    <a:pt x="16250" y="1474"/>
                  </a:lnTo>
                  <a:lnTo>
                    <a:pt x="13670" y="385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FFFFFF"/>
            </a:solidFill>
            <a:ln cmpd="sng" cap="flat">
              <a:noFill/>
              <a:prstDash val="solid"/>
              <a:miter/>
            </a:ln>
          </p:spPr>
        </p:sp>
        <p:sp>
          <p:nvSpPr>
            <p:cNvPr id="306" name="曲线"/>
            <p:cNvSpPr>
              <a:spLocks/>
            </p:cNvSpPr>
            <p:nvPr/>
          </p:nvSpPr>
          <p:spPr>
            <a:xfrm rot="0">
              <a:off x="8945880" y="5180075"/>
              <a:ext cx="365759" cy="365759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0" y="10799"/>
                  </a:moveTo>
                  <a:lnTo>
                    <a:pt x="385" y="7929"/>
                  </a:lnTo>
                  <a:lnTo>
                    <a:pt x="1474" y="5349"/>
                  </a:lnTo>
                  <a:lnTo>
                    <a:pt x="3164" y="3164"/>
                  </a:lnTo>
                  <a:lnTo>
                    <a:pt x="5349" y="1474"/>
                  </a:lnTo>
                  <a:lnTo>
                    <a:pt x="7929" y="385"/>
                  </a:lnTo>
                  <a:lnTo>
                    <a:pt x="10799" y="0"/>
                  </a:lnTo>
                  <a:lnTo>
                    <a:pt x="13670" y="385"/>
                  </a:lnTo>
                  <a:lnTo>
                    <a:pt x="16250" y="1474"/>
                  </a:lnTo>
                  <a:lnTo>
                    <a:pt x="18435" y="3164"/>
                  </a:lnTo>
                  <a:lnTo>
                    <a:pt x="20125" y="5349"/>
                  </a:lnTo>
                  <a:lnTo>
                    <a:pt x="21214" y="7929"/>
                  </a:lnTo>
                  <a:lnTo>
                    <a:pt x="21600" y="10799"/>
                  </a:lnTo>
                  <a:lnTo>
                    <a:pt x="21214" y="13670"/>
                  </a:lnTo>
                  <a:lnTo>
                    <a:pt x="20125" y="16249"/>
                  </a:lnTo>
                  <a:lnTo>
                    <a:pt x="18435" y="18435"/>
                  </a:lnTo>
                  <a:lnTo>
                    <a:pt x="16250" y="20124"/>
                  </a:lnTo>
                  <a:lnTo>
                    <a:pt x="13670" y="21214"/>
                  </a:lnTo>
                  <a:lnTo>
                    <a:pt x="10799" y="21600"/>
                  </a:lnTo>
                  <a:lnTo>
                    <a:pt x="7929" y="21214"/>
                  </a:lnTo>
                  <a:lnTo>
                    <a:pt x="5349" y="20124"/>
                  </a:lnTo>
                  <a:lnTo>
                    <a:pt x="3164" y="18435"/>
                  </a:lnTo>
                  <a:lnTo>
                    <a:pt x="1474" y="16249"/>
                  </a:lnTo>
                  <a:lnTo>
                    <a:pt x="385" y="13670"/>
                  </a:lnTo>
                  <a:lnTo>
                    <a:pt x="0" y="10799"/>
                  </a:lnTo>
                  <a:close/>
                </a:path>
              </a:pathLst>
            </a:custGeom>
            <a:noFill/>
            <a:ln w="12192" cmpd="sng" cap="flat">
              <a:solidFill>
                <a:srgbClr val="000000"/>
              </a:solidFill>
              <a:prstDash val="solid"/>
              <a:round/>
            </a:ln>
          </p:spPr>
        </p:sp>
      </p:grpSp>
      <p:sp>
        <p:nvSpPr>
          <p:cNvPr id="308" name="矩形"/>
          <p:cNvSpPr>
            <a:spLocks/>
          </p:cNvSpPr>
          <p:nvPr/>
        </p:nvSpPr>
        <p:spPr>
          <a:xfrm rot="0">
            <a:off x="9056623" y="5195442"/>
            <a:ext cx="141604" cy="29972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4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grpSp>
        <p:nvGrpSpPr>
          <p:cNvPr id="312" name="组合"/>
          <p:cNvGrpSpPr>
            <a:grpSpLocks/>
          </p:cNvGrpSpPr>
          <p:nvPr/>
        </p:nvGrpSpPr>
        <p:grpSpPr>
          <a:xfrm>
            <a:off x="7962900" y="856488"/>
            <a:ext cx="1258315" cy="1705863"/>
            <a:chOff x="7962900" y="856488"/>
            <a:chExt cx="1258315" cy="1705863"/>
          </a:xfrm>
        </p:grpSpPr>
        <p:sp>
          <p:nvSpPr>
            <p:cNvPr id="309" name="曲线"/>
            <p:cNvSpPr>
              <a:spLocks/>
            </p:cNvSpPr>
            <p:nvPr/>
          </p:nvSpPr>
          <p:spPr>
            <a:xfrm rot="0">
              <a:off x="8269986" y="1165352"/>
              <a:ext cx="951229" cy="1396999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20163" y="20597"/>
                  </a:moveTo>
                  <a:lnTo>
                    <a:pt x="20025" y="20691"/>
                  </a:lnTo>
                  <a:lnTo>
                    <a:pt x="19899" y="20900"/>
                  </a:lnTo>
                  <a:lnTo>
                    <a:pt x="19900" y="21129"/>
                  </a:lnTo>
                  <a:lnTo>
                    <a:pt x="20028" y="21338"/>
                  </a:lnTo>
                  <a:lnTo>
                    <a:pt x="20031" y="21342"/>
                  </a:lnTo>
                  <a:lnTo>
                    <a:pt x="20274" y="21507"/>
                  </a:lnTo>
                  <a:lnTo>
                    <a:pt x="20582" y="21593"/>
                  </a:lnTo>
                  <a:lnTo>
                    <a:pt x="20912" y="21593"/>
                  </a:lnTo>
                  <a:lnTo>
                    <a:pt x="21230" y="21503"/>
                  </a:lnTo>
                  <a:lnTo>
                    <a:pt x="21471" y="21338"/>
                  </a:lnTo>
                  <a:lnTo>
                    <a:pt x="21596" y="21129"/>
                  </a:lnTo>
                  <a:lnTo>
                    <a:pt x="21597" y="21069"/>
                  </a:lnTo>
                  <a:lnTo>
                    <a:pt x="20628" y="21069"/>
                  </a:lnTo>
                  <a:lnTo>
                    <a:pt x="20163" y="20597"/>
                  </a:lnTo>
                  <a:lnTo>
                    <a:pt x="20163" y="20597"/>
                  </a:lnTo>
                </a:path>
                <a:path w="21600" h="21600">
                  <a:moveTo>
                    <a:pt x="20403" y="20487"/>
                  </a:moveTo>
                  <a:lnTo>
                    <a:pt x="20267" y="20525"/>
                  </a:lnTo>
                  <a:lnTo>
                    <a:pt x="20163" y="20597"/>
                  </a:lnTo>
                  <a:lnTo>
                    <a:pt x="20628" y="21069"/>
                  </a:lnTo>
                  <a:lnTo>
                    <a:pt x="20867" y="20959"/>
                  </a:lnTo>
                  <a:lnTo>
                    <a:pt x="20403" y="20487"/>
                  </a:lnTo>
                  <a:lnTo>
                    <a:pt x="20403" y="20487"/>
                  </a:lnTo>
                </a:path>
                <a:path w="21600" h="21600">
                  <a:moveTo>
                    <a:pt x="20916" y="20437"/>
                  </a:moveTo>
                  <a:lnTo>
                    <a:pt x="20583" y="20437"/>
                  </a:lnTo>
                  <a:lnTo>
                    <a:pt x="20403" y="20487"/>
                  </a:lnTo>
                  <a:lnTo>
                    <a:pt x="20867" y="20959"/>
                  </a:lnTo>
                  <a:lnTo>
                    <a:pt x="20628" y="21069"/>
                  </a:lnTo>
                  <a:lnTo>
                    <a:pt x="21597" y="21069"/>
                  </a:lnTo>
                  <a:lnTo>
                    <a:pt x="21596" y="20900"/>
                  </a:lnTo>
                  <a:lnTo>
                    <a:pt x="21470" y="20691"/>
                  </a:lnTo>
                  <a:lnTo>
                    <a:pt x="21467" y="20686"/>
                  </a:lnTo>
                  <a:lnTo>
                    <a:pt x="21223" y="20522"/>
                  </a:lnTo>
                  <a:lnTo>
                    <a:pt x="20916" y="20437"/>
                  </a:lnTo>
                  <a:lnTo>
                    <a:pt x="20916" y="20437"/>
                  </a:lnTo>
                </a:path>
                <a:path w="21600" h="21600">
                  <a:moveTo>
                    <a:pt x="242" y="0"/>
                  </a:moveTo>
                  <a:lnTo>
                    <a:pt x="0" y="109"/>
                  </a:lnTo>
                  <a:lnTo>
                    <a:pt x="20163" y="20597"/>
                  </a:lnTo>
                  <a:lnTo>
                    <a:pt x="20267" y="20525"/>
                  </a:lnTo>
                  <a:lnTo>
                    <a:pt x="20403" y="20487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000000"/>
            </a:solidFill>
            <a:ln cmpd="sng" cap="flat">
              <a:noFill/>
              <a:prstDash val="solid"/>
              <a:miter/>
            </a:ln>
          </p:spPr>
        </p:sp>
        <p:sp>
          <p:nvSpPr>
            <p:cNvPr id="310" name="曲线"/>
            <p:cNvSpPr>
              <a:spLocks/>
            </p:cNvSpPr>
            <p:nvPr/>
          </p:nvSpPr>
          <p:spPr>
            <a:xfrm rot="0">
              <a:off x="7962900" y="856488"/>
              <a:ext cx="365759" cy="365760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10799" y="0"/>
                  </a:moveTo>
                  <a:lnTo>
                    <a:pt x="7929" y="385"/>
                  </a:lnTo>
                  <a:lnTo>
                    <a:pt x="5349" y="1474"/>
                  </a:lnTo>
                  <a:lnTo>
                    <a:pt x="3164" y="3164"/>
                  </a:lnTo>
                  <a:lnTo>
                    <a:pt x="1474" y="5349"/>
                  </a:lnTo>
                  <a:lnTo>
                    <a:pt x="385" y="7929"/>
                  </a:lnTo>
                  <a:lnTo>
                    <a:pt x="0" y="10799"/>
                  </a:lnTo>
                  <a:lnTo>
                    <a:pt x="385" y="13670"/>
                  </a:lnTo>
                  <a:lnTo>
                    <a:pt x="1474" y="16250"/>
                  </a:lnTo>
                  <a:lnTo>
                    <a:pt x="3164" y="18435"/>
                  </a:lnTo>
                  <a:lnTo>
                    <a:pt x="5349" y="20125"/>
                  </a:lnTo>
                  <a:lnTo>
                    <a:pt x="7929" y="21214"/>
                  </a:lnTo>
                  <a:lnTo>
                    <a:pt x="10799" y="21600"/>
                  </a:lnTo>
                  <a:lnTo>
                    <a:pt x="13670" y="21214"/>
                  </a:lnTo>
                  <a:lnTo>
                    <a:pt x="16250" y="20125"/>
                  </a:lnTo>
                  <a:lnTo>
                    <a:pt x="18435" y="18435"/>
                  </a:lnTo>
                  <a:lnTo>
                    <a:pt x="20125" y="16250"/>
                  </a:lnTo>
                  <a:lnTo>
                    <a:pt x="21214" y="13670"/>
                  </a:lnTo>
                  <a:lnTo>
                    <a:pt x="21600" y="10799"/>
                  </a:lnTo>
                  <a:lnTo>
                    <a:pt x="21214" y="7929"/>
                  </a:lnTo>
                  <a:lnTo>
                    <a:pt x="20125" y="5349"/>
                  </a:lnTo>
                  <a:lnTo>
                    <a:pt x="18435" y="3164"/>
                  </a:lnTo>
                  <a:lnTo>
                    <a:pt x="16250" y="1474"/>
                  </a:lnTo>
                  <a:lnTo>
                    <a:pt x="13670" y="385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FFFFFF"/>
            </a:solidFill>
            <a:ln cmpd="sng" cap="flat">
              <a:noFill/>
              <a:prstDash val="solid"/>
              <a:miter/>
            </a:ln>
          </p:spPr>
        </p:sp>
        <p:sp>
          <p:nvSpPr>
            <p:cNvPr id="311" name="曲线"/>
            <p:cNvSpPr>
              <a:spLocks/>
            </p:cNvSpPr>
            <p:nvPr/>
          </p:nvSpPr>
          <p:spPr>
            <a:xfrm rot="0">
              <a:off x="7962900" y="856488"/>
              <a:ext cx="365759" cy="365760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0" y="10799"/>
                  </a:moveTo>
                  <a:lnTo>
                    <a:pt x="385" y="7929"/>
                  </a:lnTo>
                  <a:lnTo>
                    <a:pt x="1474" y="5349"/>
                  </a:lnTo>
                  <a:lnTo>
                    <a:pt x="3164" y="3164"/>
                  </a:lnTo>
                  <a:lnTo>
                    <a:pt x="5349" y="1474"/>
                  </a:lnTo>
                  <a:lnTo>
                    <a:pt x="7929" y="385"/>
                  </a:lnTo>
                  <a:lnTo>
                    <a:pt x="10799" y="0"/>
                  </a:lnTo>
                  <a:lnTo>
                    <a:pt x="13670" y="385"/>
                  </a:lnTo>
                  <a:lnTo>
                    <a:pt x="16250" y="1474"/>
                  </a:lnTo>
                  <a:lnTo>
                    <a:pt x="18435" y="3164"/>
                  </a:lnTo>
                  <a:lnTo>
                    <a:pt x="20125" y="5349"/>
                  </a:lnTo>
                  <a:lnTo>
                    <a:pt x="21214" y="7929"/>
                  </a:lnTo>
                  <a:lnTo>
                    <a:pt x="21600" y="10799"/>
                  </a:lnTo>
                  <a:lnTo>
                    <a:pt x="21214" y="13670"/>
                  </a:lnTo>
                  <a:lnTo>
                    <a:pt x="20125" y="16250"/>
                  </a:lnTo>
                  <a:lnTo>
                    <a:pt x="18435" y="18435"/>
                  </a:lnTo>
                  <a:lnTo>
                    <a:pt x="16250" y="20125"/>
                  </a:lnTo>
                  <a:lnTo>
                    <a:pt x="13670" y="21214"/>
                  </a:lnTo>
                  <a:lnTo>
                    <a:pt x="10799" y="21600"/>
                  </a:lnTo>
                  <a:lnTo>
                    <a:pt x="7929" y="21214"/>
                  </a:lnTo>
                  <a:lnTo>
                    <a:pt x="5349" y="20125"/>
                  </a:lnTo>
                  <a:lnTo>
                    <a:pt x="3164" y="18435"/>
                  </a:lnTo>
                  <a:lnTo>
                    <a:pt x="1474" y="16250"/>
                  </a:lnTo>
                  <a:lnTo>
                    <a:pt x="385" y="13670"/>
                  </a:lnTo>
                  <a:lnTo>
                    <a:pt x="0" y="10799"/>
                  </a:lnTo>
                  <a:close/>
                </a:path>
              </a:pathLst>
            </a:custGeom>
            <a:noFill/>
            <a:ln w="12192" cmpd="sng" cap="flat">
              <a:solidFill>
                <a:srgbClr val="000000"/>
              </a:solidFill>
              <a:prstDash val="solid"/>
              <a:round/>
            </a:ln>
          </p:spPr>
        </p:sp>
      </p:grpSp>
      <p:sp>
        <p:nvSpPr>
          <p:cNvPr id="313" name="矩形"/>
          <p:cNvSpPr>
            <a:spLocks/>
          </p:cNvSpPr>
          <p:nvPr/>
        </p:nvSpPr>
        <p:spPr>
          <a:xfrm rot="0">
            <a:off x="8073897" y="870965"/>
            <a:ext cx="141604" cy="29972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9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grpSp>
        <p:nvGrpSpPr>
          <p:cNvPr id="317" name="组合"/>
          <p:cNvGrpSpPr>
            <a:grpSpLocks/>
          </p:cNvGrpSpPr>
          <p:nvPr/>
        </p:nvGrpSpPr>
        <p:grpSpPr>
          <a:xfrm>
            <a:off x="7176516" y="1455419"/>
            <a:ext cx="1428749" cy="1412112"/>
            <a:chOff x="7176516" y="1455419"/>
            <a:chExt cx="1428749" cy="1412112"/>
          </a:xfrm>
        </p:grpSpPr>
        <p:sp>
          <p:nvSpPr>
            <p:cNvPr id="314" name="曲线"/>
            <p:cNvSpPr>
              <a:spLocks/>
            </p:cNvSpPr>
            <p:nvPr/>
          </p:nvSpPr>
          <p:spPr>
            <a:xfrm rot="0">
              <a:off x="7484491" y="1763267"/>
              <a:ext cx="1120775" cy="1104264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20272" y="20437"/>
                  </a:moveTo>
                  <a:lnTo>
                    <a:pt x="20181" y="20578"/>
                  </a:lnTo>
                  <a:lnTo>
                    <a:pt x="20131" y="20847"/>
                  </a:lnTo>
                  <a:lnTo>
                    <a:pt x="20129" y="20859"/>
                  </a:lnTo>
                  <a:lnTo>
                    <a:pt x="20183" y="21128"/>
                  </a:lnTo>
                  <a:lnTo>
                    <a:pt x="20186" y="21138"/>
                  </a:lnTo>
                  <a:lnTo>
                    <a:pt x="20349" y="21383"/>
                  </a:lnTo>
                  <a:lnTo>
                    <a:pt x="20593" y="21546"/>
                  </a:lnTo>
                  <a:lnTo>
                    <a:pt x="20870" y="21599"/>
                  </a:lnTo>
                  <a:lnTo>
                    <a:pt x="21145" y="21542"/>
                  </a:lnTo>
                  <a:lnTo>
                    <a:pt x="21387" y="21376"/>
                  </a:lnTo>
                  <a:lnTo>
                    <a:pt x="21546" y="21128"/>
                  </a:lnTo>
                  <a:lnTo>
                    <a:pt x="21580" y="20941"/>
                  </a:lnTo>
                  <a:lnTo>
                    <a:pt x="20777" y="20941"/>
                  </a:lnTo>
                  <a:lnTo>
                    <a:pt x="20272" y="20437"/>
                  </a:lnTo>
                  <a:lnTo>
                    <a:pt x="20272" y="20437"/>
                  </a:lnTo>
                </a:path>
                <a:path w="21600" h="21600">
                  <a:moveTo>
                    <a:pt x="20443" y="20260"/>
                  </a:moveTo>
                  <a:lnTo>
                    <a:pt x="20341" y="20330"/>
                  </a:lnTo>
                  <a:lnTo>
                    <a:pt x="20272" y="20437"/>
                  </a:lnTo>
                  <a:lnTo>
                    <a:pt x="20777" y="20941"/>
                  </a:lnTo>
                  <a:lnTo>
                    <a:pt x="20948" y="20765"/>
                  </a:lnTo>
                  <a:lnTo>
                    <a:pt x="20443" y="20260"/>
                  </a:lnTo>
                  <a:lnTo>
                    <a:pt x="20443" y="20260"/>
                  </a:lnTo>
                </a:path>
                <a:path w="21600" h="21600">
                  <a:moveTo>
                    <a:pt x="20858" y="20107"/>
                  </a:moveTo>
                  <a:lnTo>
                    <a:pt x="20583" y="20164"/>
                  </a:lnTo>
                  <a:lnTo>
                    <a:pt x="20443" y="20260"/>
                  </a:lnTo>
                  <a:lnTo>
                    <a:pt x="20948" y="20765"/>
                  </a:lnTo>
                  <a:lnTo>
                    <a:pt x="20777" y="20941"/>
                  </a:lnTo>
                  <a:lnTo>
                    <a:pt x="21580" y="20941"/>
                  </a:lnTo>
                  <a:lnTo>
                    <a:pt x="21596" y="20859"/>
                  </a:lnTo>
                  <a:lnTo>
                    <a:pt x="21598" y="20847"/>
                  </a:lnTo>
                  <a:lnTo>
                    <a:pt x="21544" y="20578"/>
                  </a:lnTo>
                  <a:lnTo>
                    <a:pt x="21542" y="20568"/>
                  </a:lnTo>
                  <a:lnTo>
                    <a:pt x="21379" y="20323"/>
                  </a:lnTo>
                  <a:lnTo>
                    <a:pt x="21135" y="20160"/>
                  </a:lnTo>
                  <a:lnTo>
                    <a:pt x="20858" y="20107"/>
                  </a:lnTo>
                  <a:lnTo>
                    <a:pt x="20858" y="20107"/>
                  </a:lnTo>
                </a:path>
                <a:path w="21600" h="21600">
                  <a:moveTo>
                    <a:pt x="171" y="0"/>
                  </a:moveTo>
                  <a:lnTo>
                    <a:pt x="0" y="178"/>
                  </a:lnTo>
                  <a:lnTo>
                    <a:pt x="20272" y="20437"/>
                  </a:lnTo>
                  <a:lnTo>
                    <a:pt x="20341" y="20330"/>
                  </a:lnTo>
                  <a:lnTo>
                    <a:pt x="20443" y="20260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000000"/>
            </a:solidFill>
            <a:ln cmpd="sng" cap="flat">
              <a:noFill/>
              <a:prstDash val="solid"/>
              <a:miter/>
            </a:ln>
          </p:spPr>
        </p:sp>
        <p:sp>
          <p:nvSpPr>
            <p:cNvPr id="315" name="曲线"/>
            <p:cNvSpPr>
              <a:spLocks/>
            </p:cNvSpPr>
            <p:nvPr/>
          </p:nvSpPr>
          <p:spPr>
            <a:xfrm rot="0">
              <a:off x="7176516" y="1455419"/>
              <a:ext cx="365759" cy="365760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10799" y="0"/>
                  </a:moveTo>
                  <a:lnTo>
                    <a:pt x="7929" y="385"/>
                  </a:lnTo>
                  <a:lnTo>
                    <a:pt x="5349" y="1474"/>
                  </a:lnTo>
                  <a:lnTo>
                    <a:pt x="3164" y="3164"/>
                  </a:lnTo>
                  <a:lnTo>
                    <a:pt x="1474" y="5349"/>
                  </a:lnTo>
                  <a:lnTo>
                    <a:pt x="385" y="7929"/>
                  </a:lnTo>
                  <a:lnTo>
                    <a:pt x="0" y="10799"/>
                  </a:lnTo>
                  <a:lnTo>
                    <a:pt x="385" y="13670"/>
                  </a:lnTo>
                  <a:lnTo>
                    <a:pt x="1474" y="16249"/>
                  </a:lnTo>
                  <a:lnTo>
                    <a:pt x="3164" y="18435"/>
                  </a:lnTo>
                  <a:lnTo>
                    <a:pt x="5349" y="20124"/>
                  </a:lnTo>
                  <a:lnTo>
                    <a:pt x="7929" y="21214"/>
                  </a:lnTo>
                  <a:lnTo>
                    <a:pt x="10799" y="21599"/>
                  </a:lnTo>
                  <a:lnTo>
                    <a:pt x="13670" y="21214"/>
                  </a:lnTo>
                  <a:lnTo>
                    <a:pt x="16250" y="20124"/>
                  </a:lnTo>
                  <a:lnTo>
                    <a:pt x="18435" y="18435"/>
                  </a:lnTo>
                  <a:lnTo>
                    <a:pt x="20125" y="16249"/>
                  </a:lnTo>
                  <a:lnTo>
                    <a:pt x="21214" y="13670"/>
                  </a:lnTo>
                  <a:lnTo>
                    <a:pt x="21600" y="10799"/>
                  </a:lnTo>
                  <a:lnTo>
                    <a:pt x="21214" y="7929"/>
                  </a:lnTo>
                  <a:lnTo>
                    <a:pt x="20125" y="5349"/>
                  </a:lnTo>
                  <a:lnTo>
                    <a:pt x="18435" y="3164"/>
                  </a:lnTo>
                  <a:lnTo>
                    <a:pt x="16250" y="1474"/>
                  </a:lnTo>
                  <a:lnTo>
                    <a:pt x="13670" y="385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FFFFFF"/>
            </a:solidFill>
            <a:ln cmpd="sng" cap="flat">
              <a:noFill/>
              <a:prstDash val="solid"/>
              <a:miter/>
            </a:ln>
          </p:spPr>
        </p:sp>
        <p:sp>
          <p:nvSpPr>
            <p:cNvPr id="316" name="曲线"/>
            <p:cNvSpPr>
              <a:spLocks/>
            </p:cNvSpPr>
            <p:nvPr/>
          </p:nvSpPr>
          <p:spPr>
            <a:xfrm rot="0">
              <a:off x="7176516" y="1455419"/>
              <a:ext cx="365759" cy="365760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0" y="10799"/>
                  </a:moveTo>
                  <a:lnTo>
                    <a:pt x="385" y="7929"/>
                  </a:lnTo>
                  <a:lnTo>
                    <a:pt x="1474" y="5349"/>
                  </a:lnTo>
                  <a:lnTo>
                    <a:pt x="3164" y="3164"/>
                  </a:lnTo>
                  <a:lnTo>
                    <a:pt x="5349" y="1474"/>
                  </a:lnTo>
                  <a:lnTo>
                    <a:pt x="7929" y="385"/>
                  </a:lnTo>
                  <a:lnTo>
                    <a:pt x="10799" y="0"/>
                  </a:lnTo>
                  <a:lnTo>
                    <a:pt x="13670" y="385"/>
                  </a:lnTo>
                  <a:lnTo>
                    <a:pt x="16250" y="1474"/>
                  </a:lnTo>
                  <a:lnTo>
                    <a:pt x="18435" y="3164"/>
                  </a:lnTo>
                  <a:lnTo>
                    <a:pt x="20125" y="5349"/>
                  </a:lnTo>
                  <a:lnTo>
                    <a:pt x="21214" y="7929"/>
                  </a:lnTo>
                  <a:lnTo>
                    <a:pt x="21600" y="10799"/>
                  </a:lnTo>
                  <a:lnTo>
                    <a:pt x="21214" y="13670"/>
                  </a:lnTo>
                  <a:lnTo>
                    <a:pt x="20125" y="16249"/>
                  </a:lnTo>
                  <a:lnTo>
                    <a:pt x="18435" y="18435"/>
                  </a:lnTo>
                  <a:lnTo>
                    <a:pt x="16250" y="20124"/>
                  </a:lnTo>
                  <a:lnTo>
                    <a:pt x="13670" y="21214"/>
                  </a:lnTo>
                  <a:lnTo>
                    <a:pt x="10799" y="21599"/>
                  </a:lnTo>
                  <a:lnTo>
                    <a:pt x="7929" y="21214"/>
                  </a:lnTo>
                  <a:lnTo>
                    <a:pt x="5349" y="20124"/>
                  </a:lnTo>
                  <a:lnTo>
                    <a:pt x="3164" y="18435"/>
                  </a:lnTo>
                  <a:lnTo>
                    <a:pt x="1474" y="16249"/>
                  </a:lnTo>
                  <a:lnTo>
                    <a:pt x="385" y="13670"/>
                  </a:lnTo>
                  <a:lnTo>
                    <a:pt x="0" y="10799"/>
                  </a:lnTo>
                  <a:close/>
                </a:path>
              </a:pathLst>
            </a:custGeom>
            <a:noFill/>
            <a:ln w="12192" cmpd="sng" cap="flat">
              <a:solidFill>
                <a:srgbClr val="000000"/>
              </a:solidFill>
              <a:prstDash val="solid"/>
              <a:round/>
            </a:ln>
          </p:spPr>
        </p:sp>
      </p:grpSp>
      <p:sp>
        <p:nvSpPr>
          <p:cNvPr id="318" name="矩形"/>
          <p:cNvSpPr>
            <a:spLocks/>
          </p:cNvSpPr>
          <p:nvPr/>
        </p:nvSpPr>
        <p:spPr>
          <a:xfrm rot="0">
            <a:off x="7287259" y="1469516"/>
            <a:ext cx="141604" cy="29972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8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grpSp>
        <p:nvGrpSpPr>
          <p:cNvPr id="322" name="组合"/>
          <p:cNvGrpSpPr>
            <a:grpSpLocks/>
          </p:cNvGrpSpPr>
          <p:nvPr/>
        </p:nvGrpSpPr>
        <p:grpSpPr>
          <a:xfrm>
            <a:off x="6605016" y="2250948"/>
            <a:ext cx="1689354" cy="892937"/>
            <a:chOff x="6605016" y="2250948"/>
            <a:chExt cx="1689354" cy="892937"/>
          </a:xfrm>
        </p:grpSpPr>
        <p:sp>
          <p:nvSpPr>
            <p:cNvPr id="319" name="曲线"/>
            <p:cNvSpPr>
              <a:spLocks/>
            </p:cNvSpPr>
            <p:nvPr/>
          </p:nvSpPr>
          <p:spPr>
            <a:xfrm rot="0">
              <a:off x="6967855" y="2428240"/>
              <a:ext cx="1326515" cy="715645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20488" y="19752"/>
                  </a:moveTo>
                  <a:lnTo>
                    <a:pt x="20421" y="19905"/>
                  </a:lnTo>
                  <a:lnTo>
                    <a:pt x="20353" y="20344"/>
                  </a:lnTo>
                  <a:lnTo>
                    <a:pt x="20379" y="20782"/>
                  </a:lnTo>
                  <a:lnTo>
                    <a:pt x="20492" y="21170"/>
                  </a:lnTo>
                  <a:lnTo>
                    <a:pt x="20683" y="21458"/>
                  </a:lnTo>
                  <a:lnTo>
                    <a:pt x="20920" y="21583"/>
                  </a:lnTo>
                  <a:lnTo>
                    <a:pt x="21156" y="21533"/>
                  </a:lnTo>
                  <a:lnTo>
                    <a:pt x="21366" y="21324"/>
                  </a:lnTo>
                  <a:lnTo>
                    <a:pt x="21521" y="20971"/>
                  </a:lnTo>
                  <a:lnTo>
                    <a:pt x="21578" y="20607"/>
                  </a:lnTo>
                  <a:lnTo>
                    <a:pt x="20923" y="20607"/>
                  </a:lnTo>
                  <a:lnTo>
                    <a:pt x="20394" y="20094"/>
                  </a:lnTo>
                  <a:lnTo>
                    <a:pt x="20841" y="20094"/>
                  </a:lnTo>
                  <a:lnTo>
                    <a:pt x="20488" y="19752"/>
                  </a:lnTo>
                  <a:lnTo>
                    <a:pt x="20488" y="19752"/>
                  </a:lnTo>
                </a:path>
                <a:path w="21600" h="21600">
                  <a:moveTo>
                    <a:pt x="95" y="0"/>
                  </a:moveTo>
                  <a:lnTo>
                    <a:pt x="0" y="337"/>
                  </a:lnTo>
                  <a:lnTo>
                    <a:pt x="20923" y="20607"/>
                  </a:lnTo>
                  <a:lnTo>
                    <a:pt x="21018" y="20266"/>
                  </a:lnTo>
                  <a:lnTo>
                    <a:pt x="20841" y="20094"/>
                  </a:lnTo>
                  <a:lnTo>
                    <a:pt x="20391" y="20094"/>
                  </a:lnTo>
                  <a:lnTo>
                    <a:pt x="20421" y="19905"/>
                  </a:lnTo>
                  <a:lnTo>
                    <a:pt x="20488" y="19752"/>
                  </a:lnTo>
                  <a:lnTo>
                    <a:pt x="95" y="0"/>
                  </a:lnTo>
                  <a:lnTo>
                    <a:pt x="95" y="0"/>
                  </a:lnTo>
                </a:path>
                <a:path w="21600" h="21600">
                  <a:moveTo>
                    <a:pt x="21022" y="19291"/>
                  </a:moveTo>
                  <a:lnTo>
                    <a:pt x="20785" y="19340"/>
                  </a:lnTo>
                  <a:lnTo>
                    <a:pt x="20576" y="19550"/>
                  </a:lnTo>
                  <a:lnTo>
                    <a:pt x="20488" y="19752"/>
                  </a:lnTo>
                  <a:lnTo>
                    <a:pt x="21018" y="20266"/>
                  </a:lnTo>
                  <a:lnTo>
                    <a:pt x="20923" y="20607"/>
                  </a:lnTo>
                  <a:lnTo>
                    <a:pt x="21578" y="20607"/>
                  </a:lnTo>
                  <a:lnTo>
                    <a:pt x="21590" y="20532"/>
                  </a:lnTo>
                  <a:lnTo>
                    <a:pt x="21563" y="20094"/>
                  </a:lnTo>
                  <a:lnTo>
                    <a:pt x="21450" y="19706"/>
                  </a:lnTo>
                  <a:lnTo>
                    <a:pt x="21258" y="19418"/>
                  </a:lnTo>
                  <a:lnTo>
                    <a:pt x="21022" y="19291"/>
                  </a:lnTo>
                  <a:close/>
                </a:path>
              </a:pathLst>
            </a:custGeom>
            <a:solidFill>
              <a:srgbClr val="000000"/>
            </a:solidFill>
            <a:ln cmpd="sng" cap="flat">
              <a:noFill/>
              <a:prstDash val="solid"/>
              <a:miter/>
            </a:ln>
          </p:spPr>
        </p:sp>
        <p:sp>
          <p:nvSpPr>
            <p:cNvPr id="320" name="曲线"/>
            <p:cNvSpPr>
              <a:spLocks/>
            </p:cNvSpPr>
            <p:nvPr/>
          </p:nvSpPr>
          <p:spPr>
            <a:xfrm rot="0">
              <a:off x="6605016" y="2250948"/>
              <a:ext cx="365759" cy="365759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10799" y="0"/>
                  </a:moveTo>
                  <a:lnTo>
                    <a:pt x="7929" y="385"/>
                  </a:lnTo>
                  <a:lnTo>
                    <a:pt x="5349" y="1474"/>
                  </a:lnTo>
                  <a:lnTo>
                    <a:pt x="3164" y="3164"/>
                  </a:lnTo>
                  <a:lnTo>
                    <a:pt x="1474" y="5349"/>
                  </a:lnTo>
                  <a:lnTo>
                    <a:pt x="385" y="7929"/>
                  </a:lnTo>
                  <a:lnTo>
                    <a:pt x="0" y="10799"/>
                  </a:lnTo>
                  <a:lnTo>
                    <a:pt x="385" y="13670"/>
                  </a:lnTo>
                  <a:lnTo>
                    <a:pt x="1474" y="16249"/>
                  </a:lnTo>
                  <a:lnTo>
                    <a:pt x="3164" y="18435"/>
                  </a:lnTo>
                  <a:lnTo>
                    <a:pt x="5349" y="20124"/>
                  </a:lnTo>
                  <a:lnTo>
                    <a:pt x="7929" y="21214"/>
                  </a:lnTo>
                  <a:lnTo>
                    <a:pt x="10799" y="21600"/>
                  </a:lnTo>
                  <a:lnTo>
                    <a:pt x="13670" y="21214"/>
                  </a:lnTo>
                  <a:lnTo>
                    <a:pt x="16250" y="20124"/>
                  </a:lnTo>
                  <a:lnTo>
                    <a:pt x="18435" y="18435"/>
                  </a:lnTo>
                  <a:lnTo>
                    <a:pt x="20125" y="16249"/>
                  </a:lnTo>
                  <a:lnTo>
                    <a:pt x="21214" y="13670"/>
                  </a:lnTo>
                  <a:lnTo>
                    <a:pt x="21600" y="10799"/>
                  </a:lnTo>
                  <a:lnTo>
                    <a:pt x="21214" y="7929"/>
                  </a:lnTo>
                  <a:lnTo>
                    <a:pt x="20125" y="5349"/>
                  </a:lnTo>
                  <a:lnTo>
                    <a:pt x="18435" y="3164"/>
                  </a:lnTo>
                  <a:lnTo>
                    <a:pt x="16250" y="1474"/>
                  </a:lnTo>
                  <a:lnTo>
                    <a:pt x="13670" y="385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FFFFFF"/>
            </a:solidFill>
            <a:ln cmpd="sng" cap="flat">
              <a:noFill/>
              <a:prstDash val="solid"/>
              <a:miter/>
            </a:ln>
          </p:spPr>
        </p:sp>
        <p:sp>
          <p:nvSpPr>
            <p:cNvPr id="321" name="曲线"/>
            <p:cNvSpPr>
              <a:spLocks/>
            </p:cNvSpPr>
            <p:nvPr/>
          </p:nvSpPr>
          <p:spPr>
            <a:xfrm rot="0">
              <a:off x="6605016" y="2250948"/>
              <a:ext cx="365759" cy="365759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0" y="10799"/>
                  </a:moveTo>
                  <a:lnTo>
                    <a:pt x="385" y="7929"/>
                  </a:lnTo>
                  <a:lnTo>
                    <a:pt x="1474" y="5349"/>
                  </a:lnTo>
                  <a:lnTo>
                    <a:pt x="3164" y="3164"/>
                  </a:lnTo>
                  <a:lnTo>
                    <a:pt x="5349" y="1474"/>
                  </a:lnTo>
                  <a:lnTo>
                    <a:pt x="7929" y="385"/>
                  </a:lnTo>
                  <a:lnTo>
                    <a:pt x="10799" y="0"/>
                  </a:lnTo>
                  <a:lnTo>
                    <a:pt x="13670" y="385"/>
                  </a:lnTo>
                  <a:lnTo>
                    <a:pt x="16250" y="1474"/>
                  </a:lnTo>
                  <a:lnTo>
                    <a:pt x="18435" y="3164"/>
                  </a:lnTo>
                  <a:lnTo>
                    <a:pt x="20125" y="5349"/>
                  </a:lnTo>
                  <a:lnTo>
                    <a:pt x="21214" y="7929"/>
                  </a:lnTo>
                  <a:lnTo>
                    <a:pt x="21600" y="10799"/>
                  </a:lnTo>
                  <a:lnTo>
                    <a:pt x="21214" y="13670"/>
                  </a:lnTo>
                  <a:lnTo>
                    <a:pt x="20125" y="16249"/>
                  </a:lnTo>
                  <a:lnTo>
                    <a:pt x="18435" y="18435"/>
                  </a:lnTo>
                  <a:lnTo>
                    <a:pt x="16250" y="20124"/>
                  </a:lnTo>
                  <a:lnTo>
                    <a:pt x="13670" y="21214"/>
                  </a:lnTo>
                  <a:lnTo>
                    <a:pt x="10799" y="21600"/>
                  </a:lnTo>
                  <a:lnTo>
                    <a:pt x="7929" y="21214"/>
                  </a:lnTo>
                  <a:lnTo>
                    <a:pt x="5349" y="20124"/>
                  </a:lnTo>
                  <a:lnTo>
                    <a:pt x="3164" y="18435"/>
                  </a:lnTo>
                  <a:lnTo>
                    <a:pt x="1474" y="16249"/>
                  </a:lnTo>
                  <a:lnTo>
                    <a:pt x="385" y="13670"/>
                  </a:lnTo>
                  <a:lnTo>
                    <a:pt x="0" y="10799"/>
                  </a:lnTo>
                  <a:close/>
                </a:path>
              </a:pathLst>
            </a:custGeom>
            <a:noFill/>
            <a:ln w="12192" cmpd="sng" cap="flat">
              <a:solidFill>
                <a:srgbClr val="000000"/>
              </a:solidFill>
              <a:prstDash val="solid"/>
              <a:round/>
            </a:ln>
          </p:spPr>
        </p:sp>
      </p:grpSp>
      <p:sp>
        <p:nvSpPr>
          <p:cNvPr id="323" name="矩形"/>
          <p:cNvSpPr>
            <a:spLocks/>
          </p:cNvSpPr>
          <p:nvPr/>
        </p:nvSpPr>
        <p:spPr>
          <a:xfrm rot="0">
            <a:off x="6715124" y="2265934"/>
            <a:ext cx="141604" cy="29971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7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grpSp>
        <p:nvGrpSpPr>
          <p:cNvPr id="327" name="组合"/>
          <p:cNvGrpSpPr>
            <a:grpSpLocks/>
          </p:cNvGrpSpPr>
          <p:nvPr/>
        </p:nvGrpSpPr>
        <p:grpSpPr>
          <a:xfrm>
            <a:off x="8456693" y="3617993"/>
            <a:ext cx="1729722" cy="1712958"/>
            <a:chOff x="8456693" y="3617993"/>
            <a:chExt cx="1729722" cy="1712958"/>
          </a:xfrm>
        </p:grpSpPr>
        <p:sp>
          <p:nvSpPr>
            <p:cNvPr id="324" name="曲线"/>
            <p:cNvSpPr>
              <a:spLocks/>
            </p:cNvSpPr>
            <p:nvPr/>
          </p:nvSpPr>
          <p:spPr>
            <a:xfrm rot="0">
              <a:off x="8456693" y="3617993"/>
              <a:ext cx="605155" cy="1587500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2019" y="959"/>
                  </a:moveTo>
                  <a:lnTo>
                    <a:pt x="1821" y="1005"/>
                  </a:lnTo>
                  <a:lnTo>
                    <a:pt x="1593" y="1018"/>
                  </a:lnTo>
                  <a:lnTo>
                    <a:pt x="21155" y="21592"/>
                  </a:lnTo>
                  <a:lnTo>
                    <a:pt x="21581" y="21534"/>
                  </a:lnTo>
                  <a:lnTo>
                    <a:pt x="2019" y="959"/>
                  </a:lnTo>
                  <a:lnTo>
                    <a:pt x="2019" y="959"/>
                  </a:lnTo>
                </a:path>
                <a:path w="21600" h="21600">
                  <a:moveTo>
                    <a:pt x="1431" y="0"/>
                  </a:moveTo>
                  <a:lnTo>
                    <a:pt x="126" y="297"/>
                  </a:lnTo>
                  <a:lnTo>
                    <a:pt x="0" y="490"/>
                  </a:lnTo>
                  <a:lnTo>
                    <a:pt x="80" y="694"/>
                  </a:lnTo>
                  <a:lnTo>
                    <a:pt x="360" y="870"/>
                  </a:lnTo>
                  <a:lnTo>
                    <a:pt x="781" y="987"/>
                  </a:lnTo>
                  <a:lnTo>
                    <a:pt x="1287" y="1035"/>
                  </a:lnTo>
                  <a:lnTo>
                    <a:pt x="1593" y="1018"/>
                  </a:lnTo>
                  <a:lnTo>
                    <a:pt x="1146" y="547"/>
                  </a:lnTo>
                  <a:lnTo>
                    <a:pt x="1572" y="488"/>
                  </a:lnTo>
                  <a:lnTo>
                    <a:pt x="2694" y="488"/>
                  </a:lnTo>
                  <a:lnTo>
                    <a:pt x="2637" y="341"/>
                  </a:lnTo>
                  <a:lnTo>
                    <a:pt x="2357" y="165"/>
                  </a:lnTo>
                  <a:lnTo>
                    <a:pt x="1937" y="48"/>
                  </a:lnTo>
                  <a:lnTo>
                    <a:pt x="1431" y="0"/>
                  </a:lnTo>
                  <a:lnTo>
                    <a:pt x="1431" y="0"/>
                  </a:lnTo>
                </a:path>
                <a:path w="21600" h="21600">
                  <a:moveTo>
                    <a:pt x="1572" y="488"/>
                  </a:moveTo>
                  <a:lnTo>
                    <a:pt x="1146" y="547"/>
                  </a:lnTo>
                  <a:lnTo>
                    <a:pt x="1593" y="1018"/>
                  </a:lnTo>
                  <a:lnTo>
                    <a:pt x="1821" y="1005"/>
                  </a:lnTo>
                  <a:lnTo>
                    <a:pt x="2019" y="959"/>
                  </a:lnTo>
                  <a:lnTo>
                    <a:pt x="1574" y="490"/>
                  </a:lnTo>
                  <a:lnTo>
                    <a:pt x="1572" y="488"/>
                  </a:lnTo>
                  <a:lnTo>
                    <a:pt x="1572" y="488"/>
                  </a:lnTo>
                </a:path>
                <a:path w="21600" h="21600">
                  <a:moveTo>
                    <a:pt x="2694" y="488"/>
                  </a:moveTo>
                  <a:lnTo>
                    <a:pt x="1572" y="488"/>
                  </a:lnTo>
                  <a:lnTo>
                    <a:pt x="2019" y="959"/>
                  </a:lnTo>
                  <a:lnTo>
                    <a:pt x="2283" y="898"/>
                  </a:lnTo>
                  <a:lnTo>
                    <a:pt x="2589" y="738"/>
                  </a:lnTo>
                  <a:lnTo>
                    <a:pt x="2715" y="547"/>
                  </a:lnTo>
                  <a:lnTo>
                    <a:pt x="2716" y="545"/>
                  </a:lnTo>
                  <a:lnTo>
                    <a:pt x="2695" y="490"/>
                  </a:lnTo>
                  <a:lnTo>
                    <a:pt x="2694" y="488"/>
                  </a:lnTo>
                  <a:close/>
                </a:path>
              </a:pathLst>
            </a:custGeom>
            <a:solidFill>
              <a:srgbClr val="000000"/>
            </a:solidFill>
            <a:ln cmpd="sng" cap="flat">
              <a:noFill/>
              <a:prstDash val="solid"/>
              <a:miter/>
            </a:ln>
          </p:spPr>
        </p:sp>
        <p:sp>
          <p:nvSpPr>
            <p:cNvPr id="325" name="曲线"/>
            <p:cNvSpPr>
              <a:spLocks/>
            </p:cNvSpPr>
            <p:nvPr/>
          </p:nvSpPr>
          <p:spPr>
            <a:xfrm rot="0">
              <a:off x="9820654" y="4965191"/>
              <a:ext cx="365760" cy="365759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10800" y="0"/>
                  </a:moveTo>
                  <a:lnTo>
                    <a:pt x="7929" y="385"/>
                  </a:lnTo>
                  <a:lnTo>
                    <a:pt x="5349" y="1474"/>
                  </a:lnTo>
                  <a:lnTo>
                    <a:pt x="3164" y="3164"/>
                  </a:lnTo>
                  <a:lnTo>
                    <a:pt x="1474" y="5349"/>
                  </a:lnTo>
                  <a:lnTo>
                    <a:pt x="385" y="7929"/>
                  </a:lnTo>
                  <a:lnTo>
                    <a:pt x="0" y="10799"/>
                  </a:lnTo>
                  <a:lnTo>
                    <a:pt x="385" y="13670"/>
                  </a:lnTo>
                  <a:lnTo>
                    <a:pt x="1474" y="16249"/>
                  </a:lnTo>
                  <a:lnTo>
                    <a:pt x="3164" y="18435"/>
                  </a:lnTo>
                  <a:lnTo>
                    <a:pt x="5349" y="20124"/>
                  </a:lnTo>
                  <a:lnTo>
                    <a:pt x="7929" y="21214"/>
                  </a:lnTo>
                  <a:lnTo>
                    <a:pt x="10800" y="21599"/>
                  </a:lnTo>
                  <a:lnTo>
                    <a:pt x="13670" y="21214"/>
                  </a:lnTo>
                  <a:lnTo>
                    <a:pt x="16250" y="20124"/>
                  </a:lnTo>
                  <a:lnTo>
                    <a:pt x="18435" y="18435"/>
                  </a:lnTo>
                  <a:lnTo>
                    <a:pt x="20125" y="16249"/>
                  </a:lnTo>
                  <a:lnTo>
                    <a:pt x="21214" y="13670"/>
                  </a:lnTo>
                  <a:lnTo>
                    <a:pt x="21600" y="10799"/>
                  </a:lnTo>
                  <a:lnTo>
                    <a:pt x="21214" y="7929"/>
                  </a:lnTo>
                  <a:lnTo>
                    <a:pt x="20125" y="5349"/>
                  </a:lnTo>
                  <a:lnTo>
                    <a:pt x="18435" y="3164"/>
                  </a:lnTo>
                  <a:lnTo>
                    <a:pt x="16250" y="1474"/>
                  </a:lnTo>
                  <a:lnTo>
                    <a:pt x="13670" y="385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cmpd="sng" cap="flat">
              <a:noFill/>
              <a:prstDash val="solid"/>
              <a:miter/>
            </a:ln>
          </p:spPr>
        </p:sp>
        <p:sp>
          <p:nvSpPr>
            <p:cNvPr id="326" name="曲线"/>
            <p:cNvSpPr>
              <a:spLocks/>
            </p:cNvSpPr>
            <p:nvPr/>
          </p:nvSpPr>
          <p:spPr>
            <a:xfrm rot="0">
              <a:off x="9820654" y="4965191"/>
              <a:ext cx="365760" cy="365759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0" y="10799"/>
                  </a:moveTo>
                  <a:lnTo>
                    <a:pt x="385" y="7929"/>
                  </a:lnTo>
                  <a:lnTo>
                    <a:pt x="1474" y="5349"/>
                  </a:lnTo>
                  <a:lnTo>
                    <a:pt x="3164" y="3164"/>
                  </a:lnTo>
                  <a:lnTo>
                    <a:pt x="5349" y="1474"/>
                  </a:lnTo>
                  <a:lnTo>
                    <a:pt x="7929" y="385"/>
                  </a:lnTo>
                  <a:lnTo>
                    <a:pt x="10800" y="0"/>
                  </a:lnTo>
                  <a:lnTo>
                    <a:pt x="13670" y="385"/>
                  </a:lnTo>
                  <a:lnTo>
                    <a:pt x="16250" y="1474"/>
                  </a:lnTo>
                  <a:lnTo>
                    <a:pt x="18435" y="3164"/>
                  </a:lnTo>
                  <a:lnTo>
                    <a:pt x="20125" y="5349"/>
                  </a:lnTo>
                  <a:lnTo>
                    <a:pt x="21214" y="7929"/>
                  </a:lnTo>
                  <a:lnTo>
                    <a:pt x="21600" y="10799"/>
                  </a:lnTo>
                  <a:lnTo>
                    <a:pt x="21214" y="13670"/>
                  </a:lnTo>
                  <a:lnTo>
                    <a:pt x="20125" y="16249"/>
                  </a:lnTo>
                  <a:lnTo>
                    <a:pt x="18435" y="18435"/>
                  </a:lnTo>
                  <a:lnTo>
                    <a:pt x="16250" y="20124"/>
                  </a:lnTo>
                  <a:lnTo>
                    <a:pt x="13670" y="21214"/>
                  </a:lnTo>
                  <a:lnTo>
                    <a:pt x="10800" y="21599"/>
                  </a:lnTo>
                  <a:lnTo>
                    <a:pt x="7929" y="21214"/>
                  </a:lnTo>
                  <a:lnTo>
                    <a:pt x="5349" y="20124"/>
                  </a:lnTo>
                  <a:lnTo>
                    <a:pt x="3164" y="18435"/>
                  </a:lnTo>
                  <a:lnTo>
                    <a:pt x="1474" y="16249"/>
                  </a:lnTo>
                  <a:lnTo>
                    <a:pt x="385" y="13670"/>
                  </a:lnTo>
                  <a:lnTo>
                    <a:pt x="0" y="10799"/>
                  </a:lnTo>
                  <a:close/>
                </a:path>
              </a:pathLst>
            </a:custGeom>
            <a:noFill/>
            <a:ln w="12192" cmpd="sng" cap="flat">
              <a:solidFill>
                <a:srgbClr val="000000"/>
              </a:solidFill>
              <a:prstDash val="solid"/>
              <a:round/>
            </a:ln>
          </p:spPr>
        </p:sp>
      </p:grpSp>
      <p:sp>
        <p:nvSpPr>
          <p:cNvPr id="328" name="矩形"/>
          <p:cNvSpPr>
            <a:spLocks/>
          </p:cNvSpPr>
          <p:nvPr/>
        </p:nvSpPr>
        <p:spPr>
          <a:xfrm rot="0">
            <a:off x="9931654" y="4980558"/>
            <a:ext cx="141605" cy="29972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3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grpSp>
        <p:nvGrpSpPr>
          <p:cNvPr id="331" name="组合"/>
          <p:cNvGrpSpPr>
            <a:grpSpLocks/>
          </p:cNvGrpSpPr>
          <p:nvPr/>
        </p:nvGrpSpPr>
        <p:grpSpPr>
          <a:xfrm>
            <a:off x="8033004" y="5364478"/>
            <a:ext cx="365759" cy="365759"/>
            <a:chOff x="8033004" y="5364478"/>
            <a:chExt cx="365759" cy="365759"/>
          </a:xfrm>
        </p:grpSpPr>
        <p:sp>
          <p:nvSpPr>
            <p:cNvPr id="329" name="曲线"/>
            <p:cNvSpPr>
              <a:spLocks/>
            </p:cNvSpPr>
            <p:nvPr/>
          </p:nvSpPr>
          <p:spPr>
            <a:xfrm rot="0">
              <a:off x="8033004" y="5364478"/>
              <a:ext cx="365759" cy="365759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10799" y="0"/>
                  </a:moveTo>
                  <a:lnTo>
                    <a:pt x="7929" y="385"/>
                  </a:lnTo>
                  <a:lnTo>
                    <a:pt x="5349" y="1474"/>
                  </a:lnTo>
                  <a:lnTo>
                    <a:pt x="3164" y="3164"/>
                  </a:lnTo>
                  <a:lnTo>
                    <a:pt x="1474" y="5349"/>
                  </a:lnTo>
                  <a:lnTo>
                    <a:pt x="385" y="7929"/>
                  </a:lnTo>
                  <a:lnTo>
                    <a:pt x="0" y="10799"/>
                  </a:lnTo>
                  <a:lnTo>
                    <a:pt x="385" y="13671"/>
                  </a:lnTo>
                  <a:lnTo>
                    <a:pt x="1474" y="16250"/>
                  </a:lnTo>
                  <a:lnTo>
                    <a:pt x="3164" y="18436"/>
                  </a:lnTo>
                  <a:lnTo>
                    <a:pt x="5349" y="20125"/>
                  </a:lnTo>
                  <a:lnTo>
                    <a:pt x="7929" y="21214"/>
                  </a:lnTo>
                  <a:lnTo>
                    <a:pt x="10799" y="21600"/>
                  </a:lnTo>
                  <a:lnTo>
                    <a:pt x="13670" y="21214"/>
                  </a:lnTo>
                  <a:lnTo>
                    <a:pt x="16250" y="20125"/>
                  </a:lnTo>
                  <a:lnTo>
                    <a:pt x="18435" y="18436"/>
                  </a:lnTo>
                  <a:lnTo>
                    <a:pt x="20125" y="16250"/>
                  </a:lnTo>
                  <a:lnTo>
                    <a:pt x="21214" y="13671"/>
                  </a:lnTo>
                  <a:lnTo>
                    <a:pt x="21600" y="10799"/>
                  </a:lnTo>
                  <a:lnTo>
                    <a:pt x="21214" y="7929"/>
                  </a:lnTo>
                  <a:lnTo>
                    <a:pt x="20125" y="5349"/>
                  </a:lnTo>
                  <a:lnTo>
                    <a:pt x="18435" y="3164"/>
                  </a:lnTo>
                  <a:lnTo>
                    <a:pt x="16250" y="1474"/>
                  </a:lnTo>
                  <a:lnTo>
                    <a:pt x="13670" y="385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FFFFFF"/>
            </a:solidFill>
            <a:ln cmpd="sng" cap="flat">
              <a:noFill/>
              <a:prstDash val="solid"/>
              <a:miter/>
            </a:ln>
          </p:spPr>
        </p:sp>
        <p:sp>
          <p:nvSpPr>
            <p:cNvPr id="330" name="曲线"/>
            <p:cNvSpPr>
              <a:spLocks/>
            </p:cNvSpPr>
            <p:nvPr/>
          </p:nvSpPr>
          <p:spPr>
            <a:xfrm rot="0">
              <a:off x="8033004" y="5364478"/>
              <a:ext cx="365759" cy="365759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0" y="10799"/>
                  </a:moveTo>
                  <a:lnTo>
                    <a:pt x="385" y="7929"/>
                  </a:lnTo>
                  <a:lnTo>
                    <a:pt x="1474" y="5349"/>
                  </a:lnTo>
                  <a:lnTo>
                    <a:pt x="3164" y="3164"/>
                  </a:lnTo>
                  <a:lnTo>
                    <a:pt x="5349" y="1474"/>
                  </a:lnTo>
                  <a:lnTo>
                    <a:pt x="7929" y="385"/>
                  </a:lnTo>
                  <a:lnTo>
                    <a:pt x="10799" y="0"/>
                  </a:lnTo>
                  <a:lnTo>
                    <a:pt x="13670" y="385"/>
                  </a:lnTo>
                  <a:lnTo>
                    <a:pt x="16250" y="1474"/>
                  </a:lnTo>
                  <a:lnTo>
                    <a:pt x="18435" y="3164"/>
                  </a:lnTo>
                  <a:lnTo>
                    <a:pt x="20125" y="5349"/>
                  </a:lnTo>
                  <a:lnTo>
                    <a:pt x="21214" y="7929"/>
                  </a:lnTo>
                  <a:lnTo>
                    <a:pt x="21600" y="10799"/>
                  </a:lnTo>
                  <a:lnTo>
                    <a:pt x="21214" y="13671"/>
                  </a:lnTo>
                  <a:lnTo>
                    <a:pt x="20125" y="16250"/>
                  </a:lnTo>
                  <a:lnTo>
                    <a:pt x="18435" y="18436"/>
                  </a:lnTo>
                  <a:lnTo>
                    <a:pt x="16250" y="20125"/>
                  </a:lnTo>
                  <a:lnTo>
                    <a:pt x="13670" y="21214"/>
                  </a:lnTo>
                  <a:lnTo>
                    <a:pt x="10799" y="21600"/>
                  </a:lnTo>
                  <a:lnTo>
                    <a:pt x="7929" y="21214"/>
                  </a:lnTo>
                  <a:lnTo>
                    <a:pt x="5349" y="20125"/>
                  </a:lnTo>
                  <a:lnTo>
                    <a:pt x="3164" y="18436"/>
                  </a:lnTo>
                  <a:lnTo>
                    <a:pt x="1474" y="16250"/>
                  </a:lnTo>
                  <a:lnTo>
                    <a:pt x="385" y="13671"/>
                  </a:lnTo>
                  <a:lnTo>
                    <a:pt x="0" y="10799"/>
                  </a:lnTo>
                  <a:close/>
                </a:path>
              </a:pathLst>
            </a:custGeom>
            <a:noFill/>
            <a:ln w="12192" cmpd="sng" cap="flat">
              <a:solidFill>
                <a:srgbClr val="000000"/>
              </a:solidFill>
              <a:prstDash val="solid"/>
              <a:round/>
            </a:ln>
          </p:spPr>
        </p:sp>
      </p:grpSp>
      <p:sp>
        <p:nvSpPr>
          <p:cNvPr id="332" name="矩形"/>
          <p:cNvSpPr>
            <a:spLocks/>
          </p:cNvSpPr>
          <p:nvPr/>
        </p:nvSpPr>
        <p:spPr>
          <a:xfrm rot="0">
            <a:off x="8144002" y="5380125"/>
            <a:ext cx="141604" cy="29972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5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grpSp>
        <p:nvGrpSpPr>
          <p:cNvPr id="336" name="组合"/>
          <p:cNvGrpSpPr>
            <a:grpSpLocks/>
          </p:cNvGrpSpPr>
          <p:nvPr/>
        </p:nvGrpSpPr>
        <p:grpSpPr>
          <a:xfrm>
            <a:off x="6249922" y="3012948"/>
            <a:ext cx="1576705" cy="550290"/>
            <a:chOff x="6249922" y="3012948"/>
            <a:chExt cx="1576705" cy="550290"/>
          </a:xfrm>
        </p:grpSpPr>
        <p:sp>
          <p:nvSpPr>
            <p:cNvPr id="333" name="曲线"/>
            <p:cNvSpPr>
              <a:spLocks/>
            </p:cNvSpPr>
            <p:nvPr/>
          </p:nvSpPr>
          <p:spPr>
            <a:xfrm rot="0">
              <a:off x="6603618" y="3244469"/>
              <a:ext cx="1223010" cy="318769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20811" y="16477"/>
                  </a:moveTo>
                  <a:lnTo>
                    <a:pt x="20570" y="16831"/>
                  </a:lnTo>
                  <a:lnTo>
                    <a:pt x="20382" y="17506"/>
                  </a:lnTo>
                  <a:lnTo>
                    <a:pt x="20319" y="18042"/>
                  </a:lnTo>
                  <a:lnTo>
                    <a:pt x="20951" y="18605"/>
                  </a:lnTo>
                  <a:lnTo>
                    <a:pt x="20902" y="19439"/>
                  </a:lnTo>
                  <a:lnTo>
                    <a:pt x="20264" y="19439"/>
                  </a:lnTo>
                  <a:lnTo>
                    <a:pt x="20263" y="19464"/>
                  </a:lnTo>
                  <a:lnTo>
                    <a:pt x="20355" y="20387"/>
                  </a:lnTo>
                  <a:lnTo>
                    <a:pt x="20531" y="21112"/>
                  </a:lnTo>
                  <a:lnTo>
                    <a:pt x="20774" y="21539"/>
                  </a:lnTo>
                  <a:lnTo>
                    <a:pt x="21042" y="21567"/>
                  </a:lnTo>
                  <a:lnTo>
                    <a:pt x="21283" y="21213"/>
                  </a:lnTo>
                  <a:lnTo>
                    <a:pt x="21471" y="20538"/>
                  </a:lnTo>
                  <a:lnTo>
                    <a:pt x="21582" y="19603"/>
                  </a:lnTo>
                  <a:lnTo>
                    <a:pt x="21583" y="19439"/>
                  </a:lnTo>
                  <a:lnTo>
                    <a:pt x="20902" y="19439"/>
                  </a:lnTo>
                  <a:lnTo>
                    <a:pt x="20268" y="18876"/>
                  </a:lnTo>
                  <a:lnTo>
                    <a:pt x="21587" y="18876"/>
                  </a:lnTo>
                  <a:lnTo>
                    <a:pt x="21590" y="18605"/>
                  </a:lnTo>
                  <a:lnTo>
                    <a:pt x="21590" y="18580"/>
                  </a:lnTo>
                  <a:lnTo>
                    <a:pt x="21498" y="17657"/>
                  </a:lnTo>
                  <a:lnTo>
                    <a:pt x="21322" y="16932"/>
                  </a:lnTo>
                  <a:lnTo>
                    <a:pt x="21079" y="16505"/>
                  </a:lnTo>
                  <a:lnTo>
                    <a:pt x="20811" y="16477"/>
                  </a:lnTo>
                  <a:lnTo>
                    <a:pt x="20811" y="16477"/>
                  </a:lnTo>
                </a:path>
                <a:path w="21600" h="21600">
                  <a:moveTo>
                    <a:pt x="20319" y="18042"/>
                  </a:moveTo>
                  <a:lnTo>
                    <a:pt x="20272" y="18441"/>
                  </a:lnTo>
                  <a:lnTo>
                    <a:pt x="20270" y="18605"/>
                  </a:lnTo>
                  <a:lnTo>
                    <a:pt x="20268" y="18876"/>
                  </a:lnTo>
                  <a:lnTo>
                    <a:pt x="20902" y="19439"/>
                  </a:lnTo>
                  <a:lnTo>
                    <a:pt x="20951" y="18605"/>
                  </a:lnTo>
                  <a:lnTo>
                    <a:pt x="20319" y="18042"/>
                  </a:lnTo>
                  <a:lnTo>
                    <a:pt x="20319" y="18042"/>
                  </a:lnTo>
                </a:path>
                <a:path w="21600" h="21600">
                  <a:moveTo>
                    <a:pt x="49" y="0"/>
                  </a:moveTo>
                  <a:lnTo>
                    <a:pt x="0" y="843"/>
                  </a:lnTo>
                  <a:lnTo>
                    <a:pt x="20268" y="18876"/>
                  </a:lnTo>
                  <a:lnTo>
                    <a:pt x="20270" y="18605"/>
                  </a:lnTo>
                  <a:lnTo>
                    <a:pt x="20272" y="18441"/>
                  </a:lnTo>
                  <a:lnTo>
                    <a:pt x="20319" y="1804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 cmpd="sng" cap="flat">
              <a:noFill/>
              <a:prstDash val="solid"/>
              <a:miter/>
            </a:ln>
          </p:spPr>
        </p:sp>
        <p:sp>
          <p:nvSpPr>
            <p:cNvPr id="334" name="曲线"/>
            <p:cNvSpPr>
              <a:spLocks/>
            </p:cNvSpPr>
            <p:nvPr/>
          </p:nvSpPr>
          <p:spPr>
            <a:xfrm rot="0">
              <a:off x="6249922" y="3012948"/>
              <a:ext cx="365759" cy="365759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10799" y="0"/>
                  </a:moveTo>
                  <a:lnTo>
                    <a:pt x="7929" y="385"/>
                  </a:lnTo>
                  <a:lnTo>
                    <a:pt x="5349" y="1474"/>
                  </a:lnTo>
                  <a:lnTo>
                    <a:pt x="3164" y="3164"/>
                  </a:lnTo>
                  <a:lnTo>
                    <a:pt x="1474" y="5349"/>
                  </a:lnTo>
                  <a:lnTo>
                    <a:pt x="385" y="7929"/>
                  </a:lnTo>
                  <a:lnTo>
                    <a:pt x="0" y="10799"/>
                  </a:lnTo>
                  <a:lnTo>
                    <a:pt x="385" y="13670"/>
                  </a:lnTo>
                  <a:lnTo>
                    <a:pt x="1474" y="16249"/>
                  </a:lnTo>
                  <a:lnTo>
                    <a:pt x="3164" y="18435"/>
                  </a:lnTo>
                  <a:lnTo>
                    <a:pt x="5349" y="20124"/>
                  </a:lnTo>
                  <a:lnTo>
                    <a:pt x="7929" y="21214"/>
                  </a:lnTo>
                  <a:lnTo>
                    <a:pt x="10799" y="21600"/>
                  </a:lnTo>
                  <a:lnTo>
                    <a:pt x="13670" y="21214"/>
                  </a:lnTo>
                  <a:lnTo>
                    <a:pt x="16250" y="20124"/>
                  </a:lnTo>
                  <a:lnTo>
                    <a:pt x="18435" y="18435"/>
                  </a:lnTo>
                  <a:lnTo>
                    <a:pt x="20125" y="16249"/>
                  </a:lnTo>
                  <a:lnTo>
                    <a:pt x="21214" y="13670"/>
                  </a:lnTo>
                  <a:lnTo>
                    <a:pt x="21600" y="10799"/>
                  </a:lnTo>
                  <a:lnTo>
                    <a:pt x="21214" y="7929"/>
                  </a:lnTo>
                  <a:lnTo>
                    <a:pt x="20125" y="5349"/>
                  </a:lnTo>
                  <a:lnTo>
                    <a:pt x="18435" y="3164"/>
                  </a:lnTo>
                  <a:lnTo>
                    <a:pt x="16250" y="1474"/>
                  </a:lnTo>
                  <a:lnTo>
                    <a:pt x="13670" y="385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FFFFFF"/>
            </a:solidFill>
            <a:ln cmpd="sng" cap="flat">
              <a:noFill/>
              <a:prstDash val="solid"/>
              <a:miter/>
            </a:ln>
          </p:spPr>
        </p:sp>
        <p:sp>
          <p:nvSpPr>
            <p:cNvPr id="335" name="曲线"/>
            <p:cNvSpPr>
              <a:spLocks/>
            </p:cNvSpPr>
            <p:nvPr/>
          </p:nvSpPr>
          <p:spPr>
            <a:xfrm rot="0">
              <a:off x="6249922" y="3012948"/>
              <a:ext cx="365759" cy="365759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0" y="10799"/>
                  </a:moveTo>
                  <a:lnTo>
                    <a:pt x="385" y="7929"/>
                  </a:lnTo>
                  <a:lnTo>
                    <a:pt x="1474" y="5349"/>
                  </a:lnTo>
                  <a:lnTo>
                    <a:pt x="3164" y="3164"/>
                  </a:lnTo>
                  <a:lnTo>
                    <a:pt x="5349" y="1474"/>
                  </a:lnTo>
                  <a:lnTo>
                    <a:pt x="7929" y="385"/>
                  </a:lnTo>
                  <a:lnTo>
                    <a:pt x="10799" y="0"/>
                  </a:lnTo>
                  <a:lnTo>
                    <a:pt x="13670" y="385"/>
                  </a:lnTo>
                  <a:lnTo>
                    <a:pt x="16250" y="1474"/>
                  </a:lnTo>
                  <a:lnTo>
                    <a:pt x="18435" y="3164"/>
                  </a:lnTo>
                  <a:lnTo>
                    <a:pt x="20125" y="5349"/>
                  </a:lnTo>
                  <a:lnTo>
                    <a:pt x="21214" y="7929"/>
                  </a:lnTo>
                  <a:lnTo>
                    <a:pt x="21600" y="10799"/>
                  </a:lnTo>
                  <a:lnTo>
                    <a:pt x="21214" y="13670"/>
                  </a:lnTo>
                  <a:lnTo>
                    <a:pt x="20125" y="16249"/>
                  </a:lnTo>
                  <a:lnTo>
                    <a:pt x="18435" y="18435"/>
                  </a:lnTo>
                  <a:lnTo>
                    <a:pt x="16250" y="20124"/>
                  </a:lnTo>
                  <a:lnTo>
                    <a:pt x="13670" y="21214"/>
                  </a:lnTo>
                  <a:lnTo>
                    <a:pt x="10799" y="21600"/>
                  </a:lnTo>
                  <a:lnTo>
                    <a:pt x="7929" y="21214"/>
                  </a:lnTo>
                  <a:lnTo>
                    <a:pt x="5349" y="20124"/>
                  </a:lnTo>
                  <a:lnTo>
                    <a:pt x="3164" y="18435"/>
                  </a:lnTo>
                  <a:lnTo>
                    <a:pt x="1474" y="16249"/>
                  </a:lnTo>
                  <a:lnTo>
                    <a:pt x="385" y="13670"/>
                  </a:lnTo>
                  <a:lnTo>
                    <a:pt x="0" y="10799"/>
                  </a:lnTo>
                  <a:close/>
                </a:path>
              </a:pathLst>
            </a:custGeom>
            <a:noFill/>
            <a:ln w="12192" cmpd="sng" cap="flat">
              <a:solidFill>
                <a:srgbClr val="000000"/>
              </a:solidFill>
              <a:prstDash val="solid"/>
              <a:round/>
            </a:ln>
          </p:spPr>
        </p:sp>
      </p:grpSp>
      <p:sp>
        <p:nvSpPr>
          <p:cNvPr id="337" name="矩形"/>
          <p:cNvSpPr>
            <a:spLocks/>
          </p:cNvSpPr>
          <p:nvPr/>
        </p:nvSpPr>
        <p:spPr>
          <a:xfrm rot="0">
            <a:off x="6360666" y="3027934"/>
            <a:ext cx="141604" cy="29971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6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grpSp>
        <p:nvGrpSpPr>
          <p:cNvPr id="341" name="组合"/>
          <p:cNvGrpSpPr>
            <a:grpSpLocks/>
          </p:cNvGrpSpPr>
          <p:nvPr/>
        </p:nvGrpSpPr>
        <p:grpSpPr>
          <a:xfrm>
            <a:off x="7188848" y="518159"/>
            <a:ext cx="2266315" cy="4967224"/>
            <a:chOff x="7188848" y="518159"/>
            <a:chExt cx="2266315" cy="4967224"/>
          </a:xfrm>
        </p:grpSpPr>
        <p:sp>
          <p:nvSpPr>
            <p:cNvPr id="338" name="曲线"/>
            <p:cNvSpPr>
              <a:spLocks/>
            </p:cNvSpPr>
            <p:nvPr/>
          </p:nvSpPr>
          <p:spPr>
            <a:xfrm rot="0">
              <a:off x="7188848" y="850518"/>
              <a:ext cx="2266315" cy="4634865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8213" y="21555"/>
                  </a:moveTo>
                  <a:lnTo>
                    <a:pt x="668" y="18426"/>
                  </a:lnTo>
                  <a:lnTo>
                    <a:pt x="708" y="18390"/>
                  </a:lnTo>
                  <a:lnTo>
                    <a:pt x="723" y="18323"/>
                  </a:lnTo>
                  <a:lnTo>
                    <a:pt x="470" y="18168"/>
                  </a:lnTo>
                  <a:lnTo>
                    <a:pt x="331" y="18160"/>
                  </a:lnTo>
                  <a:lnTo>
                    <a:pt x="197" y="18179"/>
                  </a:lnTo>
                  <a:lnTo>
                    <a:pt x="84" y="18222"/>
                  </a:lnTo>
                  <a:lnTo>
                    <a:pt x="15" y="18284"/>
                  </a:lnTo>
                  <a:lnTo>
                    <a:pt x="0" y="18352"/>
                  </a:lnTo>
                  <a:lnTo>
                    <a:pt x="37" y="18417"/>
                  </a:lnTo>
                  <a:lnTo>
                    <a:pt x="126" y="18473"/>
                  </a:lnTo>
                  <a:lnTo>
                    <a:pt x="253" y="18507"/>
                  </a:lnTo>
                  <a:lnTo>
                    <a:pt x="391" y="18514"/>
                  </a:lnTo>
                  <a:lnTo>
                    <a:pt x="525" y="18496"/>
                  </a:lnTo>
                  <a:lnTo>
                    <a:pt x="590" y="18471"/>
                  </a:lnTo>
                  <a:lnTo>
                    <a:pt x="8135" y="21600"/>
                  </a:lnTo>
                  <a:lnTo>
                    <a:pt x="8213" y="21555"/>
                  </a:lnTo>
                  <a:lnTo>
                    <a:pt x="8213" y="21555"/>
                  </a:lnTo>
                </a:path>
                <a:path w="21600" h="21600">
                  <a:moveTo>
                    <a:pt x="21597" y="2531"/>
                  </a:moveTo>
                  <a:lnTo>
                    <a:pt x="21557" y="2463"/>
                  </a:lnTo>
                  <a:lnTo>
                    <a:pt x="21466" y="2408"/>
                  </a:lnTo>
                  <a:lnTo>
                    <a:pt x="21343" y="2376"/>
                  </a:lnTo>
                  <a:lnTo>
                    <a:pt x="21205" y="2368"/>
                  </a:lnTo>
                  <a:lnTo>
                    <a:pt x="21125" y="2380"/>
                  </a:lnTo>
                  <a:lnTo>
                    <a:pt x="18571" y="0"/>
                  </a:lnTo>
                  <a:lnTo>
                    <a:pt x="18464" y="27"/>
                  </a:lnTo>
                  <a:lnTo>
                    <a:pt x="21019" y="2407"/>
                  </a:lnTo>
                  <a:lnTo>
                    <a:pt x="20955" y="2433"/>
                  </a:lnTo>
                  <a:lnTo>
                    <a:pt x="20888" y="2493"/>
                  </a:lnTo>
                  <a:lnTo>
                    <a:pt x="20873" y="2559"/>
                  </a:lnTo>
                  <a:lnTo>
                    <a:pt x="20873" y="2560"/>
                  </a:lnTo>
                  <a:lnTo>
                    <a:pt x="20913" y="2628"/>
                  </a:lnTo>
                  <a:lnTo>
                    <a:pt x="21004" y="2683"/>
                  </a:lnTo>
                  <a:lnTo>
                    <a:pt x="21127" y="2715"/>
                  </a:lnTo>
                  <a:lnTo>
                    <a:pt x="21265" y="2722"/>
                  </a:lnTo>
                  <a:lnTo>
                    <a:pt x="21403" y="2703"/>
                  </a:lnTo>
                  <a:lnTo>
                    <a:pt x="21515" y="2658"/>
                  </a:lnTo>
                  <a:lnTo>
                    <a:pt x="21582" y="2598"/>
                  </a:lnTo>
                  <a:lnTo>
                    <a:pt x="21590" y="2560"/>
                  </a:lnTo>
                  <a:lnTo>
                    <a:pt x="21591" y="2559"/>
                  </a:lnTo>
                  <a:lnTo>
                    <a:pt x="21597" y="2531"/>
                  </a:lnTo>
                  <a:lnTo>
                    <a:pt x="21597" y="2531"/>
                  </a:lnTo>
                  <a:close/>
                </a:path>
              </a:pathLst>
            </a:custGeom>
            <a:solidFill>
              <a:srgbClr val="000000"/>
            </a:solidFill>
            <a:ln cmpd="sng" cap="flat">
              <a:noFill/>
              <a:prstDash val="solid"/>
              <a:miter/>
            </a:ln>
          </p:spPr>
        </p:sp>
        <p:sp>
          <p:nvSpPr>
            <p:cNvPr id="339" name="曲线"/>
            <p:cNvSpPr>
              <a:spLocks/>
            </p:cNvSpPr>
            <p:nvPr/>
          </p:nvSpPr>
          <p:spPr>
            <a:xfrm rot="0">
              <a:off x="8865108" y="518159"/>
              <a:ext cx="365759" cy="365760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10800" y="0"/>
                  </a:moveTo>
                  <a:lnTo>
                    <a:pt x="7929" y="385"/>
                  </a:lnTo>
                  <a:lnTo>
                    <a:pt x="5349" y="1474"/>
                  </a:lnTo>
                  <a:lnTo>
                    <a:pt x="3164" y="3164"/>
                  </a:lnTo>
                  <a:lnTo>
                    <a:pt x="1474" y="5349"/>
                  </a:lnTo>
                  <a:lnTo>
                    <a:pt x="385" y="7929"/>
                  </a:lnTo>
                  <a:lnTo>
                    <a:pt x="0" y="10799"/>
                  </a:lnTo>
                  <a:lnTo>
                    <a:pt x="385" y="13670"/>
                  </a:lnTo>
                  <a:lnTo>
                    <a:pt x="1474" y="16250"/>
                  </a:lnTo>
                  <a:lnTo>
                    <a:pt x="3164" y="18435"/>
                  </a:lnTo>
                  <a:lnTo>
                    <a:pt x="5349" y="20125"/>
                  </a:lnTo>
                  <a:lnTo>
                    <a:pt x="7929" y="21214"/>
                  </a:lnTo>
                  <a:lnTo>
                    <a:pt x="10800" y="21600"/>
                  </a:lnTo>
                  <a:lnTo>
                    <a:pt x="13670" y="21214"/>
                  </a:lnTo>
                  <a:lnTo>
                    <a:pt x="16250" y="20125"/>
                  </a:lnTo>
                  <a:lnTo>
                    <a:pt x="18435" y="18435"/>
                  </a:lnTo>
                  <a:lnTo>
                    <a:pt x="20125" y="16250"/>
                  </a:lnTo>
                  <a:lnTo>
                    <a:pt x="21214" y="13670"/>
                  </a:lnTo>
                  <a:lnTo>
                    <a:pt x="21600" y="10799"/>
                  </a:lnTo>
                  <a:lnTo>
                    <a:pt x="21214" y="7929"/>
                  </a:lnTo>
                  <a:lnTo>
                    <a:pt x="20125" y="5349"/>
                  </a:lnTo>
                  <a:lnTo>
                    <a:pt x="18435" y="3164"/>
                  </a:lnTo>
                  <a:lnTo>
                    <a:pt x="16250" y="1474"/>
                  </a:lnTo>
                  <a:lnTo>
                    <a:pt x="13670" y="385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cmpd="sng" cap="flat">
              <a:noFill/>
              <a:prstDash val="solid"/>
              <a:miter/>
            </a:ln>
          </p:spPr>
        </p:sp>
        <p:sp>
          <p:nvSpPr>
            <p:cNvPr id="340" name="曲线"/>
            <p:cNvSpPr>
              <a:spLocks/>
            </p:cNvSpPr>
            <p:nvPr/>
          </p:nvSpPr>
          <p:spPr>
            <a:xfrm rot="0">
              <a:off x="8865108" y="518159"/>
              <a:ext cx="365759" cy="365760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0" y="10799"/>
                  </a:moveTo>
                  <a:lnTo>
                    <a:pt x="385" y="7929"/>
                  </a:lnTo>
                  <a:lnTo>
                    <a:pt x="1474" y="5349"/>
                  </a:lnTo>
                  <a:lnTo>
                    <a:pt x="3164" y="3164"/>
                  </a:lnTo>
                  <a:lnTo>
                    <a:pt x="5349" y="1474"/>
                  </a:lnTo>
                  <a:lnTo>
                    <a:pt x="7929" y="385"/>
                  </a:lnTo>
                  <a:lnTo>
                    <a:pt x="10800" y="0"/>
                  </a:lnTo>
                  <a:lnTo>
                    <a:pt x="13670" y="385"/>
                  </a:lnTo>
                  <a:lnTo>
                    <a:pt x="16250" y="1474"/>
                  </a:lnTo>
                  <a:lnTo>
                    <a:pt x="18435" y="3164"/>
                  </a:lnTo>
                  <a:lnTo>
                    <a:pt x="20125" y="5349"/>
                  </a:lnTo>
                  <a:lnTo>
                    <a:pt x="21214" y="7929"/>
                  </a:lnTo>
                  <a:lnTo>
                    <a:pt x="21600" y="10799"/>
                  </a:lnTo>
                  <a:lnTo>
                    <a:pt x="21214" y="13670"/>
                  </a:lnTo>
                  <a:lnTo>
                    <a:pt x="20125" y="16250"/>
                  </a:lnTo>
                  <a:lnTo>
                    <a:pt x="18435" y="18435"/>
                  </a:lnTo>
                  <a:lnTo>
                    <a:pt x="16250" y="20125"/>
                  </a:lnTo>
                  <a:lnTo>
                    <a:pt x="13670" y="21214"/>
                  </a:lnTo>
                  <a:lnTo>
                    <a:pt x="10800" y="21600"/>
                  </a:lnTo>
                  <a:lnTo>
                    <a:pt x="7929" y="21214"/>
                  </a:lnTo>
                  <a:lnTo>
                    <a:pt x="5349" y="20125"/>
                  </a:lnTo>
                  <a:lnTo>
                    <a:pt x="3164" y="18435"/>
                  </a:lnTo>
                  <a:lnTo>
                    <a:pt x="1474" y="16250"/>
                  </a:lnTo>
                  <a:lnTo>
                    <a:pt x="385" y="13670"/>
                  </a:lnTo>
                  <a:lnTo>
                    <a:pt x="0" y="10799"/>
                  </a:lnTo>
                  <a:close/>
                </a:path>
              </a:pathLst>
            </a:custGeom>
            <a:noFill/>
            <a:ln w="12192" cmpd="sng" cap="flat">
              <a:solidFill>
                <a:srgbClr val="000000"/>
              </a:solidFill>
              <a:prstDash val="solid"/>
              <a:round/>
            </a:ln>
          </p:spPr>
        </p:sp>
      </p:grpSp>
      <p:sp>
        <p:nvSpPr>
          <p:cNvPr id="342" name="矩形"/>
          <p:cNvSpPr>
            <a:spLocks/>
          </p:cNvSpPr>
          <p:nvPr/>
        </p:nvSpPr>
        <p:spPr>
          <a:xfrm rot="0">
            <a:off x="8918193" y="532891"/>
            <a:ext cx="257175" cy="29972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2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10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343" name="曲线"/>
          <p:cNvSpPr>
            <a:spLocks/>
          </p:cNvSpPr>
          <p:nvPr/>
        </p:nvSpPr>
        <p:spPr>
          <a:xfrm rot="0">
            <a:off x="9147936" y="822325"/>
            <a:ext cx="601980" cy="437514"/>
          </a:xfrm>
          <a:custGeom>
            <a:gdLst>
              <a:gd name="T1" fmla="*/ 0 w 21600"/>
              <a:gd name="T2" fmla="*/ 0 h 21600"/>
              <a:gd name="T3" fmla="*/ 21600 w 21600"/>
              <a:gd name="T4" fmla="*/ 21600 h 21600"/>
            </a:gdLst>
            <a:rect l="T1" t="T2" r="T3" b="T4"/>
            <a:pathLst>
              <a:path w="21600" h="21600">
                <a:moveTo>
                  <a:pt x="19041" y="18935"/>
                </a:moveTo>
                <a:lnTo>
                  <a:pt x="18916" y="19326"/>
                </a:lnTo>
                <a:lnTo>
                  <a:pt x="18907" y="19982"/>
                </a:lnTo>
                <a:lnTo>
                  <a:pt x="18906" y="20047"/>
                </a:lnTo>
                <a:lnTo>
                  <a:pt x="19093" y="20720"/>
                </a:lnTo>
                <a:lnTo>
                  <a:pt x="19467" y="21261"/>
                </a:lnTo>
                <a:lnTo>
                  <a:pt x="19963" y="21563"/>
                </a:lnTo>
                <a:lnTo>
                  <a:pt x="20486" y="21578"/>
                </a:lnTo>
                <a:lnTo>
                  <a:pt x="20976" y="21322"/>
                </a:lnTo>
                <a:lnTo>
                  <a:pt x="21372" y="20809"/>
                </a:lnTo>
                <a:lnTo>
                  <a:pt x="21589" y="20124"/>
                </a:lnTo>
                <a:lnTo>
                  <a:pt x="21591" y="19982"/>
                </a:lnTo>
                <a:lnTo>
                  <a:pt x="20123" y="19982"/>
                </a:lnTo>
                <a:lnTo>
                  <a:pt x="19041" y="18935"/>
                </a:lnTo>
                <a:lnTo>
                  <a:pt x="19041" y="18935"/>
                </a:lnTo>
              </a:path>
              <a:path w="21600" h="21600">
                <a:moveTo>
                  <a:pt x="19302" y="18422"/>
                </a:moveTo>
                <a:lnTo>
                  <a:pt x="19134" y="18640"/>
                </a:lnTo>
                <a:lnTo>
                  <a:pt x="19041" y="18935"/>
                </a:lnTo>
                <a:lnTo>
                  <a:pt x="20123" y="19982"/>
                </a:lnTo>
                <a:lnTo>
                  <a:pt x="20383" y="19468"/>
                </a:lnTo>
                <a:lnTo>
                  <a:pt x="19302" y="18422"/>
                </a:lnTo>
                <a:lnTo>
                  <a:pt x="19302" y="18422"/>
                </a:lnTo>
              </a:path>
              <a:path w="21600" h="21600">
                <a:moveTo>
                  <a:pt x="20017" y="17871"/>
                </a:moveTo>
                <a:lnTo>
                  <a:pt x="19527" y="18128"/>
                </a:lnTo>
                <a:lnTo>
                  <a:pt x="19302" y="18422"/>
                </a:lnTo>
                <a:lnTo>
                  <a:pt x="20383" y="19468"/>
                </a:lnTo>
                <a:lnTo>
                  <a:pt x="20123" y="19982"/>
                </a:lnTo>
                <a:lnTo>
                  <a:pt x="21591" y="19982"/>
                </a:lnTo>
                <a:lnTo>
                  <a:pt x="21598" y="19468"/>
                </a:lnTo>
                <a:lnTo>
                  <a:pt x="21598" y="19403"/>
                </a:lnTo>
                <a:lnTo>
                  <a:pt x="21411" y="18729"/>
                </a:lnTo>
                <a:lnTo>
                  <a:pt x="21039" y="18189"/>
                </a:lnTo>
                <a:lnTo>
                  <a:pt x="20541" y="17886"/>
                </a:lnTo>
                <a:lnTo>
                  <a:pt x="20017" y="17871"/>
                </a:lnTo>
                <a:lnTo>
                  <a:pt x="20017" y="17871"/>
                </a:lnTo>
              </a:path>
              <a:path w="21600" h="21600">
                <a:moveTo>
                  <a:pt x="264" y="0"/>
                </a:moveTo>
                <a:lnTo>
                  <a:pt x="0" y="514"/>
                </a:lnTo>
                <a:lnTo>
                  <a:pt x="19041" y="18935"/>
                </a:lnTo>
                <a:lnTo>
                  <a:pt x="19134" y="18640"/>
                </a:lnTo>
                <a:lnTo>
                  <a:pt x="19302" y="18422"/>
                </a:lnTo>
                <a:lnTo>
                  <a:pt x="264" y="0"/>
                </a:lnTo>
                <a:close/>
              </a:path>
            </a:pathLst>
          </a:custGeom>
          <a:solidFill>
            <a:srgbClr val="000000"/>
          </a:solidFill>
          <a:ln cmpd="sng" cap="flat">
            <a:noFill/>
            <a:prstDash val="solid"/>
            <a:miter/>
          </a:ln>
        </p:spPr>
      </p:sp>
      <p:sp>
        <p:nvSpPr>
          <p:cNvPr id="344" name="文本框"/>
          <p:cNvSpPr>
            <a:spLocks noGrp="1"/>
          </p:cNvSpPr>
          <p:nvPr>
            <p:ph type="title"/>
          </p:nvPr>
        </p:nvSpPr>
        <p:spPr>
          <a:xfrm rot="0">
            <a:off x="758443" y="344170"/>
            <a:ext cx="2947670" cy="148907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4800" b="1" i="0" u="none" strike="noStrike" kern="0" cap="none" spc="145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Bacterial </a:t>
            </a:r>
            <a:r>
              <a:rPr lang="en-US" altLang="zh-CN" sz="4800" b="1" i="0" u="none" strike="noStrike" kern="0" cap="none" spc="120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Cell</a:t>
            </a:r>
            <a:endParaRPr lang="zh-CN" altLang="en-US" sz="4800" b="1" i="0" u="none" strike="noStrike" kern="0" cap="none" spc="0" baseline="0">
              <a:solidFill>
                <a:schemeClr val="tx1"/>
              </a:solidFill>
              <a:latin typeface="Tahoma" pitchFamily="0" charset="0"/>
              <a:ea typeface="宋体" pitchFamily="0" charset="0"/>
              <a:cs typeface="Tahoma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403504"/>
      </p:ext>
    </p:extLst>
  </p:cSld>
  <p:clrMapOvr>
    <a:masterClrMapping/>
  </p:clrMapOvr>
</p:sld>
</file>

<file path=ppt/slides/slide17.xml><?xml version="1.0" encoding="utf-8"?>
<p:sld xmlns:p="http://schemas.openxmlformats.org/presentationml/2006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曲线"/>
          <p:cNvSpPr>
            <a:spLocks/>
          </p:cNvSpPr>
          <p:nvPr/>
        </p:nvSpPr>
        <p:spPr>
          <a:xfrm rot="0">
            <a:off x="5769864" y="0"/>
            <a:ext cx="6422390" cy="6858000"/>
          </a:xfrm>
          <a:custGeom>
            <a:gdLst>
              <a:gd name="T1" fmla="*/ 0 w 21600"/>
              <a:gd name="T2" fmla="*/ 0 h 21600"/>
              <a:gd name="T3" fmla="*/ 21600 w 21600"/>
              <a:gd name="T4" fmla="*/ 21600 h 21600"/>
            </a:gdLst>
            <a:rect l="T1" t="T2" r="T3" b="T4"/>
            <a:pathLst>
              <a:path w="21600" h="21600">
                <a:moveTo>
                  <a:pt x="21599" y="0"/>
                </a:moveTo>
                <a:lnTo>
                  <a:pt x="0" y="0"/>
                </a:lnTo>
                <a:lnTo>
                  <a:pt x="0" y="21600"/>
                </a:lnTo>
                <a:lnTo>
                  <a:pt x="21599" y="21600"/>
                </a:lnTo>
                <a:lnTo>
                  <a:pt x="21599" y="0"/>
                </a:lnTo>
                <a:close/>
              </a:path>
            </a:pathLst>
          </a:custGeom>
          <a:solidFill>
            <a:srgbClr val="F1F1F1"/>
          </a:solidFill>
          <a:ln cmpd="sng" cap="flat">
            <a:noFill/>
            <a:prstDash val="solid"/>
            <a:miter/>
          </a:ln>
        </p:spPr>
      </p:sp>
      <p:sp>
        <p:nvSpPr>
          <p:cNvPr id="346" name="文本框"/>
          <p:cNvSpPr>
            <a:spLocks noGrp="1"/>
          </p:cNvSpPr>
          <p:nvPr>
            <p:ph type="title"/>
          </p:nvPr>
        </p:nvSpPr>
        <p:spPr>
          <a:xfrm rot="0">
            <a:off x="800201" y="679196"/>
            <a:ext cx="3112135" cy="148907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4800" b="1" i="0" u="none" strike="noStrike" kern="0" cap="none" spc="140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Structure </a:t>
            </a:r>
            <a:r>
              <a:rPr lang="en-US" altLang="zh-CN" sz="4800" b="1" i="0" u="none" strike="noStrike" kern="0" cap="none" spc="65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Of</a:t>
            </a:r>
            <a:r>
              <a:rPr lang="en-US" altLang="zh-CN" sz="4800" b="1" i="0" u="none" strike="noStrike" kern="0" cap="none" spc="400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 </a:t>
            </a:r>
            <a:r>
              <a:rPr lang="en-US" altLang="zh-CN" sz="4800" b="1" i="0" u="none" strike="noStrike" kern="0" cap="none" spc="120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Cell</a:t>
            </a:r>
            <a:endParaRPr lang="zh-CN" altLang="en-US" sz="4800" b="1" i="0" u="none" strike="noStrike" kern="0" cap="none" spc="0" baseline="0">
              <a:solidFill>
                <a:schemeClr val="tx1"/>
              </a:solidFill>
              <a:latin typeface="Tahoma" pitchFamily="0" charset="0"/>
              <a:ea typeface="宋体" pitchFamily="0" charset="0"/>
              <a:cs typeface="Tahoma" pitchFamily="0" charset="0"/>
            </a:endParaRPr>
          </a:p>
        </p:txBody>
      </p:sp>
      <p:sp>
        <p:nvSpPr>
          <p:cNvPr id="347" name="矩形"/>
          <p:cNvSpPr>
            <a:spLocks/>
          </p:cNvSpPr>
          <p:nvPr/>
        </p:nvSpPr>
        <p:spPr>
          <a:xfrm rot="0">
            <a:off x="800201" y="2757042"/>
            <a:ext cx="4377690" cy="264731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065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n-US" altLang="zh-CN" sz="1900" b="0" i="0" u="none" strike="noStrike" kern="0" cap="none" spc="4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If</a:t>
            </a:r>
            <a:r>
              <a:rPr lang="en-US" altLang="zh-CN" sz="1900" b="0" i="0" u="none" strike="noStrike" kern="0" cap="none" spc="19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9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we</a:t>
            </a:r>
            <a:r>
              <a:rPr lang="en-US" altLang="zh-CN" sz="1900" b="0" i="0" u="none" strike="noStrike" kern="0" cap="none" spc="21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900" b="0" i="0" u="none" strike="noStrike" kern="0" cap="none" spc="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study</a:t>
            </a:r>
            <a:r>
              <a:rPr lang="en-US" altLang="zh-CN" sz="1900" b="0" i="0" u="none" strike="noStrike" kern="0" cap="none" spc="21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9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a</a:t>
            </a:r>
            <a:r>
              <a:rPr lang="en-US" altLang="zh-CN" sz="1900" b="0" i="0" u="none" strike="noStrike" kern="0" cap="none" spc="21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900" b="0" i="0" u="none" strike="noStrike" kern="0" cap="none" spc="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cell</a:t>
            </a:r>
            <a:r>
              <a:rPr lang="en-US" altLang="zh-CN" sz="1900" b="0" i="0" u="none" strike="noStrike" kern="0" cap="none" spc="204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900" b="0" i="0" u="none" strike="noStrike" kern="0" cap="none" spc="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under</a:t>
            </a:r>
            <a:r>
              <a:rPr lang="en-US" altLang="zh-CN" sz="1900" b="0" i="0" u="none" strike="noStrike" kern="0" cap="none" spc="229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9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a</a:t>
            </a:r>
            <a:r>
              <a:rPr lang="en-US" altLang="zh-CN" sz="1900" b="0" i="0" u="none" strike="noStrike" kern="0" cap="none" spc="20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900" b="0" i="0" u="none" strike="noStrike" kern="0" cap="none" spc="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microscope,</a:t>
            </a:r>
            <a:endParaRPr lang="en-US" altLang="zh-CN" sz="19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9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we</a:t>
            </a:r>
            <a:r>
              <a:rPr lang="en-US" altLang="zh-CN" sz="1900" b="0" i="0" u="none" strike="noStrike" kern="0" cap="none" spc="22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900" b="0" i="0" u="none" strike="noStrike" kern="0" cap="none" spc="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would</a:t>
            </a:r>
            <a:r>
              <a:rPr lang="en-US" altLang="zh-CN" sz="1900" b="0" i="0" u="none" strike="noStrike" kern="0" cap="none" spc="23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900" b="0" i="0" u="none" strike="noStrike" kern="0" cap="none" spc="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come</a:t>
            </a:r>
            <a:r>
              <a:rPr lang="en-US" altLang="zh-CN" sz="1900" b="0" i="0" u="none" strike="noStrike" kern="0" cap="none" spc="22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900" b="0" i="0" u="none" strike="noStrike" kern="0" cap="none" spc="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across</a:t>
            </a:r>
            <a:r>
              <a:rPr lang="en-US" altLang="zh-CN" sz="1900" b="0" i="0" u="none" strike="noStrike" kern="0" cap="none" spc="22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900" b="0" i="0" u="none" strike="noStrike" kern="0" cap="none" spc="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three</a:t>
            </a:r>
            <a:r>
              <a:rPr lang="en-US" altLang="zh-CN" sz="1900" b="0" i="0" u="none" strike="noStrike" kern="0" cap="none" spc="22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900" b="0" i="0" u="none" strike="noStrike" kern="0" cap="none" spc="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features</a:t>
            </a:r>
            <a:endParaRPr lang="en-US" altLang="zh-CN" sz="19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9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in</a:t>
            </a:r>
            <a:r>
              <a:rPr lang="en-US" altLang="zh-CN" sz="1900" b="0" i="0" u="none" strike="noStrike" kern="0" cap="none" spc="22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900" b="0" i="0" u="none" strike="noStrike" kern="0" cap="none" spc="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almost</a:t>
            </a:r>
            <a:r>
              <a:rPr lang="en-US" altLang="zh-CN" sz="1900" b="0" i="0" u="none" strike="noStrike" kern="0" cap="none" spc="24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900" b="0" i="0" u="none" strike="noStrike" kern="0" cap="none" spc="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every</a:t>
            </a:r>
            <a:r>
              <a:rPr lang="en-US" altLang="zh-CN" sz="1900" b="0" i="0" u="none" strike="noStrike" kern="0" cap="none" spc="28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900" b="0" i="0" u="none" strike="noStrike" kern="0" cap="none" spc="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cell:</a:t>
            </a:r>
            <a:r>
              <a:rPr lang="en-US" altLang="zh-CN" sz="1900" b="0" i="0" u="none" strike="noStrike" kern="0" cap="none" spc="254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900" b="0" i="0" u="none" strike="noStrike" kern="0" cap="none" spc="7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plasma</a:t>
            </a:r>
            <a:r>
              <a:rPr lang="en-US" altLang="zh-CN" sz="1900" b="0" i="0" u="none" strike="noStrike" kern="0" cap="none" spc="23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900" b="0" i="0" u="none" strike="noStrike" kern="0" cap="none" spc="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membrane, </a:t>
            </a:r>
            <a:r>
              <a:rPr lang="en-US" altLang="zh-CN" sz="1900" b="0" i="0" u="none" strike="noStrike" kern="0" cap="none" spc="7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nucleus</a:t>
            </a:r>
            <a:r>
              <a:rPr lang="en-US" altLang="zh-CN" sz="1900" b="0" i="0" u="none" strike="noStrike" kern="0" cap="none" spc="229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900" b="0" i="0" u="none" strike="noStrike" kern="0" cap="none" spc="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and</a:t>
            </a:r>
            <a:r>
              <a:rPr lang="en-US" altLang="zh-CN" sz="1900" b="0" i="0" u="none" strike="noStrike" kern="0" cap="none" spc="2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900" b="0" i="0" u="none" strike="noStrike" kern="0" cap="none" spc="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cytoplasm.</a:t>
            </a:r>
            <a:endParaRPr lang="en-US" altLang="zh-CN" sz="19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  <a:p>
            <a:pPr marL="0" indent="0" algn="l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None/>
            </a:pPr>
            <a:endParaRPr lang="en-US" altLang="zh-CN" sz="19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900" b="0" i="0" u="none" strike="noStrike" kern="0" cap="none" spc="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All</a:t>
            </a:r>
            <a:r>
              <a:rPr lang="en-US" altLang="zh-CN" sz="1900" b="0" i="0" u="none" strike="noStrike" kern="0" cap="none" spc="22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900" b="0" i="0" u="none" strike="noStrike" kern="0" cap="none" spc="7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activities</a:t>
            </a:r>
            <a:r>
              <a:rPr lang="en-US" altLang="zh-CN" sz="1900" b="0" i="0" u="none" strike="noStrike" kern="0" cap="none" spc="2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900" b="0" i="0" u="none" strike="noStrike" kern="0" cap="none" spc="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inside</a:t>
            </a:r>
            <a:r>
              <a:rPr lang="en-US" altLang="zh-CN" sz="1900" b="0" i="0" u="none" strike="noStrike" kern="0" cap="none" spc="23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900" b="0" i="0" u="none" strike="noStrike" kern="0" cap="none" spc="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the</a:t>
            </a:r>
            <a:r>
              <a:rPr lang="en-US" altLang="zh-CN" sz="1900" b="0" i="0" u="none" strike="noStrike" kern="0" cap="none" spc="229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900" b="0" i="0" u="none" strike="noStrike" kern="0" cap="none" spc="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cell</a:t>
            </a:r>
            <a:r>
              <a:rPr lang="en-US" altLang="zh-CN" sz="1900" b="0" i="0" u="none" strike="noStrike" kern="0" cap="none" spc="204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900" b="0" i="0" u="none" strike="noStrike" kern="0" cap="none" spc="2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and </a:t>
            </a:r>
            <a:r>
              <a:rPr lang="en-US" altLang="zh-CN" sz="1900" b="0" i="0" u="none" strike="noStrike" kern="0" cap="none" spc="7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interactions</a:t>
            </a:r>
            <a:r>
              <a:rPr lang="en-US" altLang="zh-CN" sz="1900" b="0" i="0" u="none" strike="noStrike" kern="0" cap="none" spc="2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9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of</a:t>
            </a:r>
            <a:r>
              <a:rPr lang="en-US" altLang="zh-CN" sz="1900" b="0" i="0" u="none" strike="noStrike" kern="0" cap="none" spc="21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900" b="0" i="0" u="none" strike="noStrike" kern="0" cap="none" spc="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the</a:t>
            </a:r>
            <a:r>
              <a:rPr lang="en-US" altLang="zh-CN" sz="1900" b="0" i="0" u="none" strike="noStrike" kern="0" cap="none" spc="229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900" b="0" i="0" u="none" strike="noStrike" kern="0" cap="none" spc="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cell</a:t>
            </a:r>
            <a:r>
              <a:rPr lang="en-US" altLang="zh-CN" sz="1900" b="0" i="0" u="none" strike="noStrike" kern="0" cap="none" spc="229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900" b="0" i="0" u="none" strike="noStrike" kern="0" cap="none" spc="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with</a:t>
            </a:r>
            <a:r>
              <a:rPr lang="en-US" altLang="zh-CN" sz="1900" b="0" i="0" u="none" strike="noStrike" kern="0" cap="none" spc="229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900" b="0" i="0" u="none" strike="noStrike" kern="0" cap="none" spc="3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its </a:t>
            </a:r>
            <a:r>
              <a:rPr lang="en-US" altLang="zh-CN" sz="1900" b="0" i="0" u="none" strike="noStrike" kern="0" cap="none" spc="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environment</a:t>
            </a:r>
            <a:r>
              <a:rPr lang="en-US" altLang="zh-CN" sz="1900" b="0" i="0" u="none" strike="noStrike" kern="0" cap="none" spc="31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9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are</a:t>
            </a:r>
            <a:r>
              <a:rPr lang="en-US" altLang="zh-CN" sz="1900" b="0" i="0" u="none" strike="noStrike" kern="0" cap="none" spc="27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900" b="0" i="0" u="none" strike="noStrike" kern="0" cap="none" spc="7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possible</a:t>
            </a:r>
            <a:r>
              <a:rPr lang="en-US" altLang="zh-CN" sz="1900" b="0" i="0" u="none" strike="noStrike" kern="0" cap="none" spc="30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900" b="0" i="0" u="none" strike="noStrike" kern="0" cap="none" spc="2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due </a:t>
            </a:r>
            <a:r>
              <a:rPr lang="en-US" altLang="zh-CN" sz="19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to</a:t>
            </a:r>
            <a:r>
              <a:rPr lang="en-US" altLang="zh-CN" sz="1900" b="0" i="0" u="none" strike="noStrike" kern="0" cap="none" spc="22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900" b="0" i="0" u="none" strike="noStrike" kern="0" cap="none" spc="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these</a:t>
            </a:r>
            <a:r>
              <a:rPr lang="en-US" altLang="zh-CN" sz="1900" b="0" i="0" u="none" strike="noStrike" kern="0" cap="none" spc="2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900" b="0" i="0" u="none" strike="noStrike" kern="0" cap="none" spc="5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features.</a:t>
            </a:r>
            <a:endParaRPr lang="zh-CN" altLang="en-US" sz="19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348" name="矩形"/>
          <p:cNvSpPr>
            <a:spLocks/>
          </p:cNvSpPr>
          <p:nvPr/>
        </p:nvSpPr>
        <p:spPr>
          <a:xfrm rot="0">
            <a:off x="6873367" y="527278"/>
            <a:ext cx="2723515" cy="124586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14935" rIns="0" bIns="0" anchor="t" anchorCtr="0">
            <a:prstTxWarp prst="textNoShape"/>
            <a:spAutoFit/>
          </a:bodyPr>
          <a:lstStyle/>
          <a:p>
            <a:pPr marL="469265" indent="-456565" algn="l">
              <a:lnSpc>
                <a:spcPct val="100000"/>
              </a:lnSpc>
              <a:spcBef>
                <a:spcPts val="905"/>
              </a:spcBef>
              <a:spcAft>
                <a:spcPts val="0"/>
              </a:spcAft>
              <a:buClrTx/>
              <a:buAutoNum type="arabicPeriod"/>
              <a:tabLst>
                <a:tab pos="469265" algn="l"/>
              </a:tabLst>
            </a:pPr>
            <a:r>
              <a:rPr lang="en-US" altLang="zh-CN" sz="2000" b="0" i="0" u="none" strike="noStrike" kern="0" cap="none" spc="1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Plasma</a:t>
            </a:r>
            <a:r>
              <a:rPr lang="en-US" altLang="zh-CN" sz="2000" b="0" i="0" u="none" strike="noStrike" kern="0" cap="none" spc="34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13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Membrane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469265" indent="-456565" algn="l">
              <a:lnSpc>
                <a:spcPct val="100000"/>
              </a:lnSpc>
              <a:spcBef>
                <a:spcPts val="805"/>
              </a:spcBef>
              <a:spcAft>
                <a:spcPts val="0"/>
              </a:spcAft>
              <a:buClrTx/>
              <a:buAutoNum type="arabicPeriod"/>
              <a:tabLst>
                <a:tab pos="469265" algn="l"/>
              </a:tabLst>
            </a:pPr>
            <a:r>
              <a:rPr lang="en-US" altLang="zh-CN" sz="2000" b="0" i="0" u="none" strike="noStrike" kern="0" cap="none" spc="14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Nucleus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469265" indent="-456565" algn="l">
              <a:lnSpc>
                <a:spcPct val="100000"/>
              </a:lnSpc>
              <a:spcBef>
                <a:spcPts val="795"/>
              </a:spcBef>
              <a:spcAft>
                <a:spcPts val="0"/>
              </a:spcAft>
              <a:buClrTx/>
              <a:buAutoNum type="arabicPeriod"/>
              <a:tabLst>
                <a:tab pos="469265" algn="l"/>
              </a:tabLst>
            </a:pPr>
            <a:r>
              <a:rPr lang="en-US" altLang="zh-CN" sz="2000" b="0" i="0" u="none" strike="noStrike" kern="0" cap="none" spc="14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Cytoplasm</a:t>
            </a:r>
            <a:endParaRPr lang="zh-CN" altLang="en-US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</p:txBody>
      </p:sp>
      <p:sp>
        <p:nvSpPr>
          <p:cNvPr id="349" name="矩形"/>
          <p:cNvSpPr>
            <a:spLocks/>
          </p:cNvSpPr>
          <p:nvPr/>
        </p:nvSpPr>
        <p:spPr>
          <a:xfrm rot="0">
            <a:off x="7330567" y="1874158"/>
            <a:ext cx="2327274" cy="839468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14300" rIns="0" bIns="0" anchor="t" anchorCtr="0">
            <a:prstTxWarp prst="textNoShape"/>
            <a:spAutoFit/>
          </a:bodyPr>
          <a:lstStyle/>
          <a:p>
            <a:pPr marL="469265" indent="-45656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AutoNum type="alphaUcPeriod"/>
              <a:tabLst>
                <a:tab pos="469265" algn="l"/>
              </a:tabLst>
            </a:pPr>
            <a:r>
              <a:rPr lang="en-US" altLang="zh-CN" sz="2000" b="0" i="0" u="none" strike="noStrike" kern="0" cap="none" spc="14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Cytosol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469265" indent="-45656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AutoNum type="alphaUcPeriod"/>
              <a:tabLst>
                <a:tab pos="469265" algn="l"/>
              </a:tabLst>
            </a:pPr>
            <a:r>
              <a:rPr lang="en-US" altLang="zh-CN" sz="2000" b="0" i="0" u="none" strike="noStrike" kern="0" cap="none" spc="14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Cell</a:t>
            </a:r>
            <a:r>
              <a:rPr lang="en-US" altLang="zh-CN" sz="2000" b="0" i="0" u="none" strike="noStrike" kern="0" cap="none" spc="35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1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Organelles</a:t>
            </a:r>
            <a:endParaRPr lang="zh-CN" altLang="en-US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</p:txBody>
      </p:sp>
      <p:sp>
        <p:nvSpPr>
          <p:cNvPr id="350" name="矩形"/>
          <p:cNvSpPr>
            <a:spLocks/>
          </p:cNvSpPr>
          <p:nvPr/>
        </p:nvSpPr>
        <p:spPr>
          <a:xfrm rot="0">
            <a:off x="7787766" y="2814294"/>
            <a:ext cx="3284854" cy="3278504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14300" rIns="0" bIns="0" anchor="t" anchorCtr="0">
            <a:prstTxWarp prst="textNoShape"/>
            <a:spAutoFit/>
          </a:bodyPr>
          <a:lstStyle/>
          <a:p>
            <a:pPr marL="469265" indent="-45656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AutoNum type="alphaLcParenR"/>
              <a:tabLst>
                <a:tab pos="469265" algn="l"/>
              </a:tabLst>
            </a:pPr>
            <a:r>
              <a:rPr lang="en-US" altLang="zh-CN" sz="2000" b="0" i="0" u="none" strike="noStrike" kern="0" cap="none" spc="1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Endoplasmic</a:t>
            </a:r>
            <a:r>
              <a:rPr lang="en-US" altLang="zh-CN" sz="2000" b="0" i="0" u="none" strike="noStrike" kern="0" cap="none" spc="39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1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reticulum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469265" indent="-456565" algn="l">
              <a:lnSpc>
                <a:spcPct val="100000"/>
              </a:lnSpc>
              <a:spcBef>
                <a:spcPts val="805"/>
              </a:spcBef>
              <a:spcAft>
                <a:spcPts val="0"/>
              </a:spcAft>
              <a:buClrTx/>
              <a:buAutoNum type="alphaLcParenR"/>
              <a:tabLst>
                <a:tab pos="469265" algn="l"/>
              </a:tabLst>
            </a:pPr>
            <a:r>
              <a:rPr lang="en-US" altLang="zh-CN" sz="2000" b="0" i="0" u="none" strike="noStrike" kern="0" cap="none" spc="1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Golgi</a:t>
            </a:r>
            <a:r>
              <a:rPr lang="en-US" altLang="zh-CN" sz="2000" b="0" i="0" u="none" strike="noStrike" kern="0" cap="none" spc="3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12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body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469265" indent="-456565" algn="l">
              <a:lnSpc>
                <a:spcPct val="100000"/>
              </a:lnSpc>
              <a:spcBef>
                <a:spcPts val="795"/>
              </a:spcBef>
              <a:spcAft>
                <a:spcPts val="0"/>
              </a:spcAft>
              <a:buClrTx/>
              <a:buAutoNum type="alphaLcParenR"/>
              <a:tabLst>
                <a:tab pos="469265" algn="l"/>
              </a:tabLst>
            </a:pPr>
            <a:r>
              <a:rPr lang="en-US" altLang="zh-CN" sz="2000" b="0" i="0" u="none" strike="noStrike" kern="0" cap="none" spc="13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Lysosomes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469265" indent="-456565" algn="l">
              <a:lnSpc>
                <a:spcPct val="100000"/>
              </a:lnSpc>
              <a:spcBef>
                <a:spcPts val="805"/>
              </a:spcBef>
              <a:spcAft>
                <a:spcPts val="0"/>
              </a:spcAft>
              <a:buClrTx/>
              <a:buAutoNum type="alphaLcParenR"/>
              <a:tabLst>
                <a:tab pos="469265" algn="l"/>
              </a:tabLst>
            </a:pPr>
            <a:r>
              <a:rPr lang="en-US" altLang="zh-CN" sz="2000" b="0" i="0" u="none" strike="noStrike" kern="0" cap="none" spc="13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Vacuoles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469265" indent="-456565" algn="l">
              <a:lnSpc>
                <a:spcPct val="100000"/>
              </a:lnSpc>
              <a:spcBef>
                <a:spcPts val="805"/>
              </a:spcBef>
              <a:spcAft>
                <a:spcPts val="0"/>
              </a:spcAft>
              <a:buClrTx/>
              <a:buAutoNum type="alphaLcParenR"/>
              <a:tabLst>
                <a:tab pos="469265" algn="l"/>
              </a:tabLst>
            </a:pPr>
            <a:r>
              <a:rPr lang="en-US" altLang="zh-CN" sz="2000" b="0" i="0" u="none" strike="noStrike" kern="0" cap="none" spc="15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Mitochondria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469265" indent="-456565" algn="l">
              <a:lnSpc>
                <a:spcPct val="100000"/>
              </a:lnSpc>
              <a:spcBef>
                <a:spcPts val="790"/>
              </a:spcBef>
              <a:spcAft>
                <a:spcPts val="0"/>
              </a:spcAft>
              <a:buClrTx/>
              <a:buAutoNum type="alphaLcParenR"/>
              <a:tabLst>
                <a:tab pos="469265" algn="l"/>
              </a:tabLst>
            </a:pPr>
            <a:r>
              <a:rPr lang="en-US" altLang="zh-CN" sz="2000" b="0" i="0" u="none" strike="noStrike" kern="0" cap="none" spc="1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Plastids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469265" indent="-456565" algn="l">
              <a:lnSpc>
                <a:spcPct val="100000"/>
              </a:lnSpc>
              <a:spcBef>
                <a:spcPts val="805"/>
              </a:spcBef>
              <a:spcAft>
                <a:spcPts val="0"/>
              </a:spcAft>
              <a:buClrTx/>
              <a:buAutoNum type="alphaLcParenR"/>
              <a:tabLst>
                <a:tab pos="469265" algn="l"/>
              </a:tabLst>
            </a:pPr>
            <a:r>
              <a:rPr lang="en-US" altLang="zh-CN" sz="2000" b="0" i="0" u="none" strike="noStrike" kern="0" cap="none" spc="14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Centrosome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469265" indent="-456565" algn="l">
              <a:lnSpc>
                <a:spcPct val="100000"/>
              </a:lnSpc>
              <a:spcBef>
                <a:spcPts val="805"/>
              </a:spcBef>
              <a:spcAft>
                <a:spcPts val="0"/>
              </a:spcAft>
              <a:buClrTx/>
              <a:buAutoNum type="alphaLcParenR"/>
              <a:tabLst>
                <a:tab pos="469265" algn="l"/>
              </a:tabLst>
            </a:pPr>
            <a:r>
              <a:rPr lang="en-US" altLang="zh-CN" sz="2000" b="0" i="0" u="none" strike="noStrike" kern="0" cap="none" spc="14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Cytoskeleton</a:t>
            </a:r>
            <a:endParaRPr lang="zh-CN" altLang="en-US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635938"/>
      </p:ext>
    </p:extLst>
  </p:cSld>
  <p:clrMapOvr>
    <a:masterClrMapping/>
  </p:clrMapOvr>
</p:sld>
</file>

<file path=ppt/slides/slide18.xml><?xml version="1.0" encoding="utf-8"?>
<p:sld xmlns:p="http://schemas.openxmlformats.org/presentationml/2006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曲线"/>
          <p:cNvSpPr>
            <a:spLocks/>
          </p:cNvSpPr>
          <p:nvPr/>
        </p:nvSpPr>
        <p:spPr>
          <a:xfrm rot="0">
            <a:off x="5769864" y="0"/>
            <a:ext cx="6422390" cy="6858000"/>
          </a:xfrm>
          <a:custGeom>
            <a:gdLst>
              <a:gd name="T1" fmla="*/ 0 w 21600"/>
              <a:gd name="T2" fmla="*/ 0 h 21600"/>
              <a:gd name="T3" fmla="*/ 21600 w 21600"/>
              <a:gd name="T4" fmla="*/ 21600 h 21600"/>
            </a:gdLst>
            <a:rect l="T1" t="T2" r="T3" b="T4"/>
            <a:pathLst>
              <a:path w="21600" h="21600">
                <a:moveTo>
                  <a:pt x="21599" y="0"/>
                </a:moveTo>
                <a:lnTo>
                  <a:pt x="0" y="0"/>
                </a:lnTo>
                <a:lnTo>
                  <a:pt x="0" y="21600"/>
                </a:lnTo>
                <a:lnTo>
                  <a:pt x="21599" y="21600"/>
                </a:lnTo>
                <a:lnTo>
                  <a:pt x="21599" y="0"/>
                </a:lnTo>
                <a:close/>
              </a:path>
            </a:pathLst>
          </a:custGeom>
          <a:solidFill>
            <a:srgbClr val="F1F1F1"/>
          </a:solidFill>
          <a:ln cmpd="sng" cap="flat">
            <a:noFill/>
            <a:prstDash val="solid"/>
            <a:miter/>
          </a:ln>
        </p:spPr>
      </p:sp>
      <p:sp>
        <p:nvSpPr>
          <p:cNvPr id="352" name="文本框"/>
          <p:cNvSpPr>
            <a:spLocks noGrp="1"/>
          </p:cNvSpPr>
          <p:nvPr>
            <p:ph type="title"/>
          </p:nvPr>
        </p:nvSpPr>
        <p:spPr>
          <a:xfrm rot="0">
            <a:off x="640486" y="651127"/>
            <a:ext cx="4612004" cy="57403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3600" b="1" i="0" u="none" strike="noStrike" kern="0" cap="none" spc="155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Plasma</a:t>
            </a:r>
            <a:r>
              <a:rPr lang="en-US" altLang="zh-CN" sz="3600" b="1" i="0" u="none" strike="noStrike" kern="0" cap="none" spc="400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 </a:t>
            </a:r>
            <a:r>
              <a:rPr lang="en-US" altLang="zh-CN" sz="3600" b="1" i="0" u="none" strike="noStrike" kern="0" cap="none" spc="150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Membrane</a:t>
            </a:r>
            <a:endParaRPr lang="zh-CN" altLang="en-US" sz="3600" b="1" i="0" u="none" strike="noStrike" kern="0" cap="none" spc="150" baseline="0">
              <a:solidFill>
                <a:schemeClr val="tx1"/>
              </a:solidFill>
              <a:latin typeface="Tahoma" pitchFamily="0" charset="0"/>
              <a:ea typeface="宋体" pitchFamily="0" charset="0"/>
              <a:cs typeface="Tahoma" pitchFamily="0" charset="0"/>
            </a:endParaRPr>
          </a:p>
        </p:txBody>
      </p:sp>
      <p:grpSp>
        <p:nvGrpSpPr>
          <p:cNvPr id="355" name="组合"/>
          <p:cNvGrpSpPr>
            <a:grpSpLocks/>
          </p:cNvGrpSpPr>
          <p:nvPr/>
        </p:nvGrpSpPr>
        <p:grpSpPr>
          <a:xfrm>
            <a:off x="391668" y="2356103"/>
            <a:ext cx="5010912" cy="3047365"/>
            <a:chOff x="391668" y="2356103"/>
            <a:chExt cx="5010912" cy="3047365"/>
          </a:xfrm>
        </p:grpSpPr>
        <p:pic>
          <p:nvPicPr>
            <p:cNvPr id="353" name="图片"/>
            <p:cNvPicPr>
              <a:picLocks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0">
              <a:off x="391668" y="2503931"/>
              <a:ext cx="5010912" cy="2752344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  <p:sp>
          <p:nvSpPr>
            <p:cNvPr id="354" name="曲线"/>
            <p:cNvSpPr>
              <a:spLocks/>
            </p:cNvSpPr>
            <p:nvPr/>
          </p:nvSpPr>
          <p:spPr>
            <a:xfrm rot="0">
              <a:off x="1697735" y="2356103"/>
              <a:ext cx="2834640" cy="3047365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0" y="17078"/>
                  </a:moveTo>
                  <a:lnTo>
                    <a:pt x="4532" y="20558"/>
                  </a:lnTo>
                </a:path>
                <a:path w="21600" h="21600">
                  <a:moveTo>
                    <a:pt x="9942" y="16419"/>
                  </a:moveTo>
                  <a:lnTo>
                    <a:pt x="4529" y="20553"/>
                  </a:lnTo>
                </a:path>
                <a:path w="21600" h="21600">
                  <a:moveTo>
                    <a:pt x="1811" y="3416"/>
                  </a:moveTo>
                  <a:lnTo>
                    <a:pt x="6450" y="0"/>
                  </a:lnTo>
                </a:path>
                <a:path w="21600" h="21600">
                  <a:moveTo>
                    <a:pt x="17152" y="17078"/>
                  </a:moveTo>
                  <a:lnTo>
                    <a:pt x="19376" y="21597"/>
                  </a:lnTo>
                </a:path>
                <a:path w="21600" h="21600">
                  <a:moveTo>
                    <a:pt x="21596" y="9495"/>
                  </a:moveTo>
                  <a:lnTo>
                    <a:pt x="19381" y="21591"/>
                  </a:lnTo>
                </a:path>
                <a:path w="21600" h="21600">
                  <a:moveTo>
                    <a:pt x="11916" y="4455"/>
                  </a:moveTo>
                  <a:lnTo>
                    <a:pt x="6456" y="0"/>
                  </a:lnTo>
                </a:path>
              </a:pathLst>
            </a:custGeom>
            <a:noFill/>
            <a:ln w="6096" cmpd="sng" cap="flat">
              <a:solidFill>
                <a:srgbClr val="000000"/>
              </a:solidFill>
              <a:prstDash val="solid"/>
              <a:round/>
            </a:ln>
          </p:spPr>
        </p:sp>
      </p:grpSp>
      <p:sp>
        <p:nvSpPr>
          <p:cNvPr id="356" name="矩形"/>
          <p:cNvSpPr>
            <a:spLocks/>
          </p:cNvSpPr>
          <p:nvPr/>
        </p:nvSpPr>
        <p:spPr>
          <a:xfrm rot="0">
            <a:off x="1891029" y="1921509"/>
            <a:ext cx="1372870" cy="29972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Carbohydrates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357" name="矩形"/>
          <p:cNvSpPr>
            <a:spLocks/>
          </p:cNvSpPr>
          <p:nvPr/>
        </p:nvSpPr>
        <p:spPr>
          <a:xfrm rot="0">
            <a:off x="1893570" y="5321300"/>
            <a:ext cx="788669" cy="29972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Proteins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358" name="矩形"/>
          <p:cNvSpPr>
            <a:spLocks/>
          </p:cNvSpPr>
          <p:nvPr/>
        </p:nvSpPr>
        <p:spPr>
          <a:xfrm rot="0">
            <a:off x="3962780" y="5421579"/>
            <a:ext cx="555625" cy="29972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Lipids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359" name="矩形"/>
          <p:cNvSpPr>
            <a:spLocks/>
          </p:cNvSpPr>
          <p:nvPr/>
        </p:nvSpPr>
        <p:spPr>
          <a:xfrm rot="0">
            <a:off x="6478270" y="778001"/>
            <a:ext cx="4895215" cy="246506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3334" rIns="0" bIns="0" anchor="t" anchorCtr="0">
            <a:prstTxWarp prst="textNoShape"/>
            <a:spAutoFit/>
          </a:bodyPr>
          <a:lstStyle/>
          <a:p>
            <a:pPr marL="287020" indent="-274320" algn="l">
              <a:lnSpc>
                <a:spcPct val="100000"/>
              </a:lnSpc>
              <a:spcBef>
                <a:spcPts val="104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7020" algn="l"/>
              </a:tabLst>
            </a:pP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Extremely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delicate,</a:t>
            </a:r>
            <a:r>
              <a:rPr lang="en-US" altLang="zh-CN" sz="2000" b="0" i="0" u="none" strike="noStrike" kern="0" cap="none" spc="21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thin</a:t>
            </a:r>
            <a:r>
              <a:rPr lang="en-US" altLang="zh-CN" sz="2000" b="0" i="0" u="none" strike="noStrike" kern="0" cap="none" spc="21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,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elastic,</a:t>
            </a:r>
            <a:r>
              <a:rPr lang="en-US" altLang="zh-CN" sz="2000" b="0" i="0" u="none" strike="noStrike" kern="0" cap="none" spc="19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living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and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9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semi-</a:t>
            </a:r>
            <a:r>
              <a:rPr lang="en-US" altLang="zh-CN" sz="2000" b="0" i="0" u="none" strike="noStrike" kern="0" cap="none" spc="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permeable</a:t>
            </a:r>
            <a:r>
              <a:rPr lang="en-US" altLang="zh-CN" sz="2000" b="0" i="0" u="none" strike="noStrike" kern="0" cap="none" spc="19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membrane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6385" indent="-27368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6385" algn="l"/>
              </a:tabLst>
            </a:pP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Made</a:t>
            </a:r>
            <a:r>
              <a:rPr lang="en-US" altLang="zh-CN" sz="2000" b="0" i="0" u="none" strike="noStrike" kern="0" cap="none" spc="20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4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up</a:t>
            </a:r>
            <a:r>
              <a:rPr lang="en-US" altLang="zh-CN" sz="2000" b="0" i="0" u="none" strike="noStrike" kern="0" cap="none" spc="20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of</a:t>
            </a:r>
            <a:r>
              <a:rPr lang="en-US" altLang="zh-CN" sz="2000" b="0" i="0" u="none" strike="noStrike" kern="0" cap="none" spc="22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two</a:t>
            </a:r>
            <a:r>
              <a:rPr lang="en-US" altLang="zh-CN" sz="2000" b="0" i="0" u="none" strike="noStrike" kern="0" cap="none" spc="22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layers</a:t>
            </a:r>
            <a:r>
              <a:rPr lang="en-US" altLang="zh-CN" sz="2000" b="0" i="0" u="none" strike="noStrike" kern="0" cap="none" spc="19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of</a:t>
            </a:r>
            <a:r>
              <a:rPr lang="en-US" altLang="zh-CN" sz="2000" b="0" i="0" u="none" strike="noStrike" kern="0" cap="none" spc="22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lipid</a:t>
            </a:r>
            <a:r>
              <a:rPr lang="en-US" altLang="zh-CN" sz="2000" b="0" i="0" u="none" strike="noStrike" kern="0" cap="none" spc="19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molecules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702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in</a:t>
            </a:r>
            <a:r>
              <a:rPr lang="en-US" altLang="zh-CN" sz="2000" b="0" i="0" u="none" strike="noStrike" kern="0" cap="none" spc="20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which</a:t>
            </a:r>
            <a:r>
              <a:rPr lang="en-US" altLang="zh-CN" sz="2000" b="0" i="0" u="none" strike="noStrike" kern="0" cap="none" spc="21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protein</a:t>
            </a:r>
            <a:r>
              <a:rPr lang="en-US" altLang="zh-CN" sz="2000" b="0" i="0" u="none" strike="noStrike" kern="0" cap="none" spc="21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molecules</a:t>
            </a:r>
            <a:r>
              <a:rPr lang="en-US" altLang="zh-CN" sz="2000" b="0" i="0" u="none" strike="noStrike" kern="0" cap="none" spc="20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are</a:t>
            </a:r>
            <a:r>
              <a:rPr lang="en-US" altLang="zh-CN" sz="2000" b="0" i="0" u="none" strike="noStrike" kern="0" cap="none" spc="19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floating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6385" indent="-273685" algn="l">
              <a:lnSpc>
                <a:spcPct val="100000"/>
              </a:lnSpc>
              <a:spcBef>
                <a:spcPts val="795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6385" algn="l"/>
              </a:tabLst>
            </a:pPr>
            <a:r>
              <a:rPr lang="en-US" altLang="zh-CN" sz="2000" b="0" i="0" u="none" strike="noStrike" kern="0" cap="none" spc="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Thickness</a:t>
            </a:r>
            <a:r>
              <a:rPr lang="en-US" altLang="zh-CN" sz="2000" b="0" i="0" u="none" strike="noStrike" kern="0" cap="none" spc="19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varies</a:t>
            </a:r>
            <a:r>
              <a:rPr lang="en-US" altLang="zh-CN" sz="2000" b="0" i="0" u="none" strike="noStrike" kern="0" cap="none" spc="1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from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11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75-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110</a:t>
            </a:r>
            <a:r>
              <a:rPr lang="en-US" altLang="zh-CN" sz="2000" b="0" i="0" u="none" strike="noStrike" kern="0" cap="none" spc="18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-2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A˚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7020" indent="-274320" algn="l">
              <a:lnSpc>
                <a:spcPct val="100000"/>
              </a:lnSpc>
              <a:spcBef>
                <a:spcPts val="805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7020" algn="l"/>
              </a:tabLst>
            </a:pPr>
            <a:r>
              <a:rPr lang="en-US" altLang="zh-CN" sz="2000" b="0" i="0" u="none" strike="noStrike" kern="0" cap="none" spc="5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Can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4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be</a:t>
            </a:r>
            <a:r>
              <a:rPr lang="en-US" altLang="zh-CN" sz="2000" b="0" i="0" u="none" strike="noStrike" kern="0" cap="none" spc="19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observed</a:t>
            </a:r>
            <a:r>
              <a:rPr lang="en-US" altLang="zh-CN" sz="2000" b="0" i="0" u="none" strike="noStrike" kern="0" cap="none" spc="19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under</a:t>
            </a:r>
            <a:r>
              <a:rPr lang="en-US" altLang="zh-CN" sz="2000" b="0" i="0" u="none" strike="noStrike" kern="0" cap="none" spc="1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4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an</a:t>
            </a:r>
            <a:r>
              <a:rPr lang="en-US" altLang="zh-CN" sz="2000" b="0" i="0" u="none" strike="noStrike" kern="0" cap="none" spc="19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electron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microscope</a:t>
            </a:r>
            <a:r>
              <a:rPr lang="en-US" altLang="zh-CN" sz="2000" b="0" i="0" u="none" strike="noStrike" kern="0" cap="none" spc="22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4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only</a:t>
            </a:r>
            <a:endParaRPr lang="zh-CN" altLang="en-US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</p:txBody>
      </p:sp>
      <p:sp>
        <p:nvSpPr>
          <p:cNvPr id="360" name="矩形"/>
          <p:cNvSpPr>
            <a:spLocks/>
          </p:cNvSpPr>
          <p:nvPr/>
        </p:nvSpPr>
        <p:spPr>
          <a:xfrm rot="0">
            <a:off x="6478270" y="3713226"/>
            <a:ext cx="1186179" cy="330834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Functions:</a:t>
            </a:r>
            <a:endParaRPr lang="zh-CN" altLang="en-US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</p:txBody>
      </p:sp>
      <p:sp>
        <p:nvSpPr>
          <p:cNvPr id="361" name="矩形"/>
          <p:cNvSpPr>
            <a:spLocks/>
          </p:cNvSpPr>
          <p:nvPr/>
        </p:nvSpPr>
        <p:spPr>
          <a:xfrm rot="0">
            <a:off x="6478270" y="4020413"/>
            <a:ext cx="4649470" cy="1955163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13029" rIns="0" bIns="0" anchor="t" anchorCtr="0">
            <a:prstTxWarp prst="textNoShape"/>
            <a:spAutoFit/>
          </a:bodyPr>
          <a:lstStyle/>
          <a:p>
            <a:pPr marL="286385" indent="-273685" algn="l">
              <a:lnSpc>
                <a:spcPct val="100000"/>
              </a:lnSpc>
              <a:spcBef>
                <a:spcPts val="889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6385" algn="l"/>
              </a:tabLst>
            </a:pP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Maintains</a:t>
            </a:r>
            <a:r>
              <a:rPr lang="en-US" altLang="zh-CN" sz="2000" b="0" i="0" u="none" strike="noStrike" kern="0" cap="none" spc="18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shape</a:t>
            </a:r>
            <a:r>
              <a:rPr lang="en-US" altLang="zh-CN" sz="2000" b="0" i="0" u="none" strike="noStrike" kern="0" cap="none" spc="20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&amp;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size</a:t>
            </a:r>
            <a:r>
              <a:rPr lang="en-US" altLang="zh-CN" sz="2000" b="0" i="0" u="none" strike="noStrike" kern="0" cap="none" spc="20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of</a:t>
            </a:r>
            <a:r>
              <a:rPr lang="en-US" altLang="zh-CN" sz="2000" b="0" i="0" u="none" strike="noStrike" kern="0" cap="none" spc="21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the</a:t>
            </a:r>
            <a:r>
              <a:rPr lang="en-US" altLang="zh-CN" sz="2000" b="0" i="0" u="none" strike="noStrike" kern="0" cap="none" spc="21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cell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6385" indent="-273685" algn="l">
              <a:lnSpc>
                <a:spcPct val="100000"/>
              </a:lnSpc>
              <a:spcBef>
                <a:spcPts val="790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6385" algn="l"/>
              </a:tabLst>
            </a:pP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Protects</a:t>
            </a:r>
            <a:r>
              <a:rPr lang="en-US" altLang="zh-CN" sz="2000" b="0" i="0" u="none" strike="noStrike" kern="0" cap="none" spc="21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internal</a:t>
            </a:r>
            <a:r>
              <a:rPr lang="en-US" altLang="zh-CN" sz="2000" b="0" i="0" u="none" strike="noStrike" kern="0" cap="none" spc="20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contents</a:t>
            </a:r>
            <a:r>
              <a:rPr lang="en-US" altLang="zh-CN" sz="2000" b="0" i="0" u="none" strike="noStrike" kern="0" cap="none" spc="24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of</a:t>
            </a:r>
            <a:r>
              <a:rPr lang="en-US" altLang="zh-CN" sz="2000" b="0" i="0" u="none" strike="noStrike" kern="0" cap="none" spc="21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the</a:t>
            </a:r>
            <a:r>
              <a:rPr lang="en-US" altLang="zh-CN" sz="2000" b="0" i="0" u="none" strike="noStrike" kern="0" cap="none" spc="22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cell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7020" indent="-274320" algn="l">
              <a:lnSpc>
                <a:spcPct val="100000"/>
              </a:lnSpc>
              <a:spcBef>
                <a:spcPts val="805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7020" algn="l"/>
              </a:tabLst>
            </a:pP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Regulates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entry</a:t>
            </a:r>
            <a:r>
              <a:rPr lang="en-US" altLang="zh-CN" sz="2000" b="0" i="0" u="none" strike="noStrike" kern="0" cap="none" spc="22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and</a:t>
            </a:r>
            <a:r>
              <a:rPr lang="en-US" altLang="zh-CN" sz="2000" b="0" i="0" u="none" strike="noStrike" kern="0" cap="none" spc="21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exit</a:t>
            </a:r>
            <a:r>
              <a:rPr lang="en-US" altLang="zh-CN" sz="2000" b="0" i="0" u="none" strike="noStrike" kern="0" cap="none" spc="21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of</a:t>
            </a:r>
            <a:r>
              <a:rPr lang="en-US" altLang="zh-CN" sz="2000" b="0" i="0" u="none" strike="noStrike" kern="0" cap="none" spc="22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substances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in</a:t>
            </a:r>
            <a:r>
              <a:rPr lang="en-US" altLang="zh-CN" sz="2000" b="0" i="0" u="none" strike="noStrike" kern="0" cap="none" spc="22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and</a:t>
            </a:r>
            <a:r>
              <a:rPr lang="en-US" altLang="zh-CN" sz="2000" b="0" i="0" u="none" strike="noStrike" kern="0" cap="none" spc="22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out</a:t>
            </a:r>
            <a:r>
              <a:rPr lang="en-US" altLang="zh-CN" sz="2000" b="0" i="0" u="none" strike="noStrike" kern="0" cap="none" spc="229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of</a:t>
            </a:r>
            <a:r>
              <a:rPr lang="en-US" altLang="zh-CN" sz="2000" b="0" i="0" u="none" strike="noStrike" kern="0" cap="none" spc="229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the</a:t>
            </a:r>
            <a:r>
              <a:rPr lang="en-US" altLang="zh-CN" sz="2000" b="0" i="0" u="none" strike="noStrike" kern="0" cap="none" spc="24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cell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6385" indent="-273685" algn="l">
              <a:lnSpc>
                <a:spcPct val="100000"/>
              </a:lnSpc>
              <a:spcBef>
                <a:spcPts val="805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6385" algn="l"/>
              </a:tabLst>
            </a:pP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Maintains</a:t>
            </a:r>
            <a:r>
              <a:rPr lang="en-US" altLang="zh-CN" sz="2000" b="0" i="0" u="none" strike="noStrike" kern="0" cap="none" spc="1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homeostasis</a:t>
            </a:r>
            <a:endParaRPr lang="zh-CN" altLang="en-US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504773"/>
      </p:ext>
    </p:extLst>
  </p:cSld>
  <p:clrMapOvr>
    <a:masterClrMapping/>
  </p:clrMapOvr>
</p:sld>
</file>

<file path=ppt/slides/slide19.xml><?xml version="1.0" encoding="utf-8"?>
<p:sld xmlns:p="http://schemas.openxmlformats.org/presentationml/2006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图片"/>
          <p:cNvPicPr>
            <a:picLocks/>
          </p:cNvPicPr>
          <p:nvPr/>
        </p:nvPicPr>
        <p:blipFill>
          <a:blip r:embed="rId1" cstate="print"/>
          <a:stretch>
            <a:fillRect/>
          </a:stretch>
        </p:blipFill>
        <p:spPr>
          <a:xfrm rot="0">
            <a:off x="900683" y="1996029"/>
            <a:ext cx="4120895" cy="3504472"/>
          </a:xfrm>
          <a:prstGeom prst="rect"/>
          <a:noFill/>
          <a:ln w="12700" cmpd="sng" cap="flat">
            <a:noFill/>
            <a:prstDash val="solid"/>
            <a:miter/>
          </a:ln>
        </p:spPr>
      </p:pic>
      <p:grpSp>
        <p:nvGrpSpPr>
          <p:cNvPr id="365" name="组合"/>
          <p:cNvGrpSpPr>
            <a:grpSpLocks/>
          </p:cNvGrpSpPr>
          <p:nvPr/>
        </p:nvGrpSpPr>
        <p:grpSpPr>
          <a:xfrm>
            <a:off x="5769863" y="0"/>
            <a:ext cx="6422390" cy="6858000"/>
            <a:chOff x="5769863" y="0"/>
            <a:chExt cx="6422390" cy="6858000"/>
          </a:xfrm>
        </p:grpSpPr>
        <p:sp>
          <p:nvSpPr>
            <p:cNvPr id="363" name="曲线"/>
            <p:cNvSpPr>
              <a:spLocks/>
            </p:cNvSpPr>
            <p:nvPr/>
          </p:nvSpPr>
          <p:spPr>
            <a:xfrm rot="0">
              <a:off x="5769863" y="0"/>
              <a:ext cx="6422390" cy="6858000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21599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599" y="21600"/>
                  </a:lnTo>
                  <a:lnTo>
                    <a:pt x="21599" y="0"/>
                  </a:lnTo>
                  <a:close/>
                </a:path>
              </a:pathLst>
            </a:custGeom>
            <a:solidFill>
              <a:srgbClr val="F1F1F1"/>
            </a:solidFill>
            <a:ln cmpd="sng" cap="flat">
              <a:noFill/>
              <a:prstDash val="solid"/>
              <a:miter/>
            </a:ln>
          </p:spPr>
        </p:sp>
        <p:sp>
          <p:nvSpPr>
            <p:cNvPr id="364" name="曲线"/>
            <p:cNvSpPr>
              <a:spLocks/>
            </p:cNvSpPr>
            <p:nvPr/>
          </p:nvSpPr>
          <p:spPr>
            <a:xfrm rot="0">
              <a:off x="5769863" y="0"/>
              <a:ext cx="6422390" cy="6858000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0" y="21600"/>
                  </a:moveTo>
                  <a:lnTo>
                    <a:pt x="21599" y="21600"/>
                  </a:lnTo>
                  <a:lnTo>
                    <a:pt x="21599" y="0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192" cmpd="sng" cap="flat">
              <a:solidFill>
                <a:srgbClr val="F1F1F1"/>
              </a:solidFill>
              <a:prstDash val="solid"/>
              <a:round/>
            </a:ln>
          </p:spPr>
        </p:sp>
      </p:grpSp>
      <p:sp>
        <p:nvSpPr>
          <p:cNvPr id="366" name="文本框"/>
          <p:cNvSpPr>
            <a:spLocks noGrp="1"/>
          </p:cNvSpPr>
          <p:nvPr>
            <p:ph type="title"/>
          </p:nvPr>
        </p:nvSpPr>
        <p:spPr>
          <a:xfrm rot="0">
            <a:off x="640486" y="651127"/>
            <a:ext cx="4612004" cy="57403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3317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3600" b="1" i="0" u="none" strike="noStrike" kern="0" cap="none" spc="140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Cell</a:t>
            </a:r>
            <a:r>
              <a:rPr lang="en-US" altLang="zh-CN" sz="3600" b="1" i="0" u="none" strike="noStrike" kern="0" cap="none" spc="380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 </a:t>
            </a:r>
            <a:r>
              <a:rPr lang="en-US" altLang="zh-CN" sz="3600" b="1" i="0" u="none" strike="noStrike" kern="0" cap="none" spc="125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wall</a:t>
            </a:r>
            <a:endParaRPr lang="zh-CN" altLang="en-US" sz="3600" b="1" i="0" u="none" strike="noStrike" kern="0" cap="none" spc="125" baseline="0">
              <a:solidFill>
                <a:schemeClr val="tx1"/>
              </a:solidFill>
              <a:latin typeface="Tahoma" pitchFamily="0" charset="0"/>
              <a:ea typeface="宋体" pitchFamily="0" charset="0"/>
              <a:cs typeface="Tahoma" pitchFamily="0" charset="0"/>
            </a:endParaRPr>
          </a:p>
        </p:txBody>
      </p:sp>
      <p:sp>
        <p:nvSpPr>
          <p:cNvPr id="367" name="曲线"/>
          <p:cNvSpPr>
            <a:spLocks/>
          </p:cNvSpPr>
          <p:nvPr/>
        </p:nvSpPr>
        <p:spPr>
          <a:xfrm rot="0">
            <a:off x="1197863" y="2151888"/>
            <a:ext cx="500380" cy="1497965"/>
          </a:xfrm>
          <a:custGeom>
            <a:gdLst>
              <a:gd name="T1" fmla="*/ 0 w 21600"/>
              <a:gd name="T2" fmla="*/ 0 h 21600"/>
              <a:gd name="T3" fmla="*/ 21600 w 21600"/>
              <a:gd name="T4" fmla="*/ 21600 h 21600"/>
            </a:gdLst>
            <a:rect l="T1" t="T2" r="T3" b="T4"/>
            <a:pathLst>
              <a:path w="21600" h="21600">
                <a:moveTo>
                  <a:pt x="8985" y="0"/>
                </a:moveTo>
                <a:lnTo>
                  <a:pt x="0" y="21592"/>
                </a:lnTo>
              </a:path>
              <a:path w="21600" h="21600">
                <a:moveTo>
                  <a:pt x="9012" y="0"/>
                </a:moveTo>
                <a:lnTo>
                  <a:pt x="21583" y="18719"/>
                </a:lnTo>
              </a:path>
            </a:pathLst>
          </a:custGeom>
          <a:noFill/>
          <a:ln w="6096" cmpd="sng" cap="flat">
            <a:solidFill>
              <a:srgbClr val="000000"/>
            </a:solidFill>
            <a:prstDash val="solid"/>
            <a:round/>
          </a:ln>
        </p:spPr>
      </p:sp>
      <p:sp>
        <p:nvSpPr>
          <p:cNvPr id="368" name="曲线"/>
          <p:cNvSpPr>
            <a:spLocks/>
          </p:cNvSpPr>
          <p:nvPr/>
        </p:nvSpPr>
        <p:spPr>
          <a:xfrm rot="0">
            <a:off x="4456176" y="2110739"/>
            <a:ext cx="452754" cy="1539875"/>
          </a:xfrm>
          <a:custGeom>
            <a:gdLst>
              <a:gd name="T1" fmla="*/ 0 w 21600"/>
              <a:gd name="T2" fmla="*/ 0 h 21600"/>
              <a:gd name="T3" fmla="*/ 21600 w 21600"/>
              <a:gd name="T4" fmla="*/ 21600 h 21600"/>
            </a:gdLst>
            <a:rect l="T1" t="T2" r="T3" b="T4"/>
            <a:pathLst>
              <a:path w="21600" h="21600">
                <a:moveTo>
                  <a:pt x="0" y="13389"/>
                </a:moveTo>
                <a:lnTo>
                  <a:pt x="21593" y="0"/>
                </a:lnTo>
              </a:path>
              <a:path w="21600" h="21600">
                <a:moveTo>
                  <a:pt x="4871" y="21598"/>
                </a:moveTo>
                <a:lnTo>
                  <a:pt x="21557" y="0"/>
                </a:lnTo>
              </a:path>
            </a:pathLst>
          </a:custGeom>
          <a:noFill/>
          <a:ln w="6096" cmpd="sng" cap="flat">
            <a:solidFill>
              <a:srgbClr val="000000"/>
            </a:solidFill>
            <a:prstDash val="solid"/>
            <a:round/>
          </a:ln>
        </p:spPr>
      </p:sp>
      <p:sp>
        <p:nvSpPr>
          <p:cNvPr id="369" name="曲线"/>
          <p:cNvSpPr>
            <a:spLocks/>
          </p:cNvSpPr>
          <p:nvPr/>
        </p:nvSpPr>
        <p:spPr>
          <a:xfrm rot="0">
            <a:off x="3938015" y="4029455"/>
            <a:ext cx="303530" cy="1524000"/>
          </a:xfrm>
          <a:custGeom>
            <a:gdLst>
              <a:gd name="T1" fmla="*/ 0 w 21600"/>
              <a:gd name="T2" fmla="*/ 0 h 21600"/>
              <a:gd name="T3" fmla="*/ 21600 w 21600"/>
              <a:gd name="T4" fmla="*/ 21600 h 21600"/>
            </a:gdLst>
            <a:rect l="T1" t="T2" r="T3" b="T4"/>
            <a:pathLst>
              <a:path w="21600" h="21600">
                <a:moveTo>
                  <a:pt x="0" y="11880"/>
                </a:moveTo>
                <a:lnTo>
                  <a:pt x="21545" y="21600"/>
                </a:lnTo>
              </a:path>
              <a:path w="21600" h="21600">
                <a:moveTo>
                  <a:pt x="12471" y="0"/>
                </a:moveTo>
                <a:lnTo>
                  <a:pt x="21600" y="21589"/>
                </a:lnTo>
              </a:path>
            </a:pathLst>
          </a:custGeom>
          <a:noFill/>
          <a:ln w="6096" cmpd="sng" cap="flat">
            <a:solidFill>
              <a:srgbClr val="000000"/>
            </a:solidFill>
            <a:prstDash val="solid"/>
            <a:round/>
          </a:ln>
        </p:spPr>
      </p:sp>
      <p:sp>
        <p:nvSpPr>
          <p:cNvPr id="370" name="矩形"/>
          <p:cNvSpPr>
            <a:spLocks/>
          </p:cNvSpPr>
          <p:nvPr/>
        </p:nvSpPr>
        <p:spPr>
          <a:xfrm rot="0">
            <a:off x="4444110" y="1767332"/>
            <a:ext cx="862330" cy="29972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Cellulose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371" name="矩形"/>
          <p:cNvSpPr>
            <a:spLocks/>
          </p:cNvSpPr>
          <p:nvPr/>
        </p:nvSpPr>
        <p:spPr>
          <a:xfrm rot="0">
            <a:off x="823061" y="5521249"/>
            <a:ext cx="1757044" cy="29972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Plasma</a:t>
            </a:r>
            <a:r>
              <a:rPr lang="en-US" altLang="zh-CN" sz="1800" b="0" i="0" u="none" strike="noStrike" kern="0" cap="none" spc="-2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membrane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372" name="矩形"/>
          <p:cNvSpPr>
            <a:spLocks/>
          </p:cNvSpPr>
          <p:nvPr/>
        </p:nvSpPr>
        <p:spPr>
          <a:xfrm rot="0">
            <a:off x="3578478" y="5571845"/>
            <a:ext cx="1327150" cy="29972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Hemicellulose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373" name="矩形"/>
          <p:cNvSpPr>
            <a:spLocks/>
          </p:cNvSpPr>
          <p:nvPr/>
        </p:nvSpPr>
        <p:spPr>
          <a:xfrm rot="0">
            <a:off x="6362191" y="869695"/>
            <a:ext cx="5258435" cy="256730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3334" rIns="0" bIns="0" anchor="t" anchorCtr="0">
            <a:prstTxWarp prst="textNoShape"/>
            <a:spAutoFit/>
          </a:bodyPr>
          <a:lstStyle/>
          <a:p>
            <a:pPr marL="287020" indent="-274955" algn="l">
              <a:lnSpc>
                <a:spcPct val="100000"/>
              </a:lnSpc>
              <a:spcBef>
                <a:spcPts val="104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7020" algn="l"/>
              </a:tabLst>
            </a:pPr>
            <a:r>
              <a:rPr lang="en-US" altLang="zh-CN" sz="2000" b="0" i="0" u="none" strike="noStrike" kern="0" cap="none" spc="9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Non-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living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and</a:t>
            </a:r>
            <a:r>
              <a:rPr lang="en-US" altLang="zh-CN" sz="2000" b="0" i="0" u="none" strike="noStrike" kern="0" cap="none" spc="21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outermost</a:t>
            </a:r>
            <a:r>
              <a:rPr lang="en-US" altLang="zh-CN" sz="2000" b="0" i="0" u="none" strike="noStrike" kern="0" cap="none" spc="229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covering</a:t>
            </a:r>
            <a:r>
              <a:rPr lang="en-US" altLang="zh-CN" sz="2000" b="0" i="0" u="none" strike="noStrike" kern="0" cap="none" spc="21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of</a:t>
            </a:r>
            <a:r>
              <a:rPr lang="en-US" altLang="zh-CN" sz="2000" b="0" i="0" u="none" strike="noStrike" kern="0" cap="none" spc="22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</a:t>
            </a:r>
            <a:r>
              <a:rPr lang="en-US" altLang="zh-CN" sz="2000" b="0" i="0" u="none" strike="noStrike" kern="0" cap="none" spc="20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cell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(plants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&amp;</a:t>
            </a:r>
            <a:r>
              <a:rPr lang="en-US" altLang="zh-CN" sz="2000" b="0" i="0" u="none" strike="noStrike" kern="0" cap="none" spc="19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bacteria)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7020" indent="-27432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7020" algn="l"/>
              </a:tabLst>
            </a:pPr>
            <a:r>
              <a:rPr lang="en-US" altLang="zh-CN" sz="2000" b="0" i="0" u="none" strike="noStrike" kern="0" cap="none" spc="5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Can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4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be</a:t>
            </a:r>
            <a:r>
              <a:rPr lang="en-US" altLang="zh-CN" sz="2000" b="0" i="0" u="none" strike="noStrike" kern="0" cap="none" spc="19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tough,</a:t>
            </a:r>
            <a:r>
              <a:rPr lang="en-US" altLang="zh-CN" sz="2000" b="0" i="0" u="none" strike="noStrike" kern="0" cap="none" spc="21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rigid</a:t>
            </a:r>
            <a:r>
              <a:rPr lang="en-US" altLang="zh-CN" sz="2000" b="0" i="0" u="none" strike="noStrike" kern="0" cap="none" spc="19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and</a:t>
            </a:r>
            <a:r>
              <a:rPr lang="en-US" altLang="zh-CN" sz="2000" b="0" i="0" u="none" strike="noStrike" kern="0" cap="none" spc="19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sometimes</a:t>
            </a:r>
            <a:r>
              <a:rPr lang="en-US" altLang="zh-CN" sz="2000" b="0" i="0" u="none" strike="noStrike" kern="0" cap="none" spc="20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flexible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7020" indent="-274955" algn="l">
              <a:lnSpc>
                <a:spcPct val="100000"/>
              </a:lnSpc>
              <a:spcBef>
                <a:spcPts val="795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7020" algn="l"/>
              </a:tabLst>
            </a:pP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Made</a:t>
            </a:r>
            <a:r>
              <a:rPr lang="en-US" altLang="zh-CN" sz="2000" b="0" i="0" u="none" strike="noStrike" kern="0" cap="none" spc="21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4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up</a:t>
            </a:r>
            <a:r>
              <a:rPr lang="en-US" altLang="zh-CN" sz="2000" b="0" i="0" u="none" strike="noStrike" kern="0" cap="none" spc="21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of</a:t>
            </a:r>
            <a:r>
              <a:rPr lang="en-US" altLang="zh-CN" sz="2000" b="0" i="0" u="none" strike="noStrike" kern="0" cap="none" spc="229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cellulose,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hemicellulose</a:t>
            </a:r>
            <a:r>
              <a:rPr lang="en-US" altLang="zh-CN" sz="2000" b="0" i="0" u="none" strike="noStrike" kern="0" cap="none" spc="20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3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and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pectin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7020" indent="-274320" algn="l">
              <a:lnSpc>
                <a:spcPct val="100000"/>
              </a:lnSpc>
              <a:spcBef>
                <a:spcPts val="805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7020" algn="l"/>
              </a:tabLst>
            </a:pP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May</a:t>
            </a:r>
            <a:r>
              <a:rPr lang="en-US" altLang="zh-CN" sz="2000" b="0" i="0" u="none" strike="noStrike" kern="0" cap="none" spc="22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4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be</a:t>
            </a:r>
            <a:r>
              <a:rPr lang="en-US" altLang="zh-CN" sz="2000" b="0" i="0" u="none" strike="noStrike" kern="0" cap="none" spc="24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thin</a:t>
            </a:r>
            <a:r>
              <a:rPr lang="en-US" altLang="zh-CN" sz="2000" b="0" i="0" u="none" strike="noStrike" kern="0" cap="none" spc="22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or</a:t>
            </a:r>
            <a:r>
              <a:rPr lang="en-US" altLang="zh-CN" sz="2000" b="0" i="0" u="none" strike="noStrike" kern="0" cap="none" spc="24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thick,</a:t>
            </a:r>
            <a:r>
              <a:rPr lang="en-US" altLang="zh-CN" sz="2000" b="0" i="0" u="none" strike="noStrike" kern="0" cap="none" spc="23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multilayered</a:t>
            </a:r>
            <a:r>
              <a:rPr lang="en-US" altLang="zh-CN" sz="2000" b="0" i="0" u="none" strike="noStrike" kern="0" cap="none" spc="21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structure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7020" indent="-274320" algn="l">
              <a:lnSpc>
                <a:spcPct val="100000"/>
              </a:lnSpc>
              <a:spcBef>
                <a:spcPts val="805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7020" algn="l"/>
              </a:tabLst>
            </a:pPr>
            <a:r>
              <a:rPr lang="en-US" altLang="zh-CN" sz="2000" b="0" i="0" u="none" strike="noStrike" kern="0" cap="none" spc="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Thickness</a:t>
            </a:r>
            <a:r>
              <a:rPr lang="en-US" altLang="zh-CN" sz="2000" b="0" i="0" u="none" strike="noStrike" kern="0" cap="none" spc="18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varies</a:t>
            </a:r>
            <a:r>
              <a:rPr lang="en-US" altLang="zh-CN" sz="2000" b="0" i="0" u="none" strike="noStrike" kern="0" cap="none" spc="1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from</a:t>
            </a:r>
            <a:r>
              <a:rPr lang="en-US" altLang="zh-CN" sz="2000" b="0" i="0" u="none" strike="noStrike" kern="0" cap="none" spc="19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11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50-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1000</a:t>
            </a:r>
            <a:r>
              <a:rPr lang="en-US" altLang="zh-CN" sz="2000" b="0" i="0" u="none" strike="noStrike" kern="0" cap="none" spc="19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A˚</a:t>
            </a:r>
            <a:endParaRPr lang="zh-CN" altLang="en-US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</p:txBody>
      </p:sp>
      <p:sp>
        <p:nvSpPr>
          <p:cNvPr id="374" name="矩形"/>
          <p:cNvSpPr>
            <a:spLocks/>
          </p:cNvSpPr>
          <p:nvPr/>
        </p:nvSpPr>
        <p:spPr>
          <a:xfrm rot="0">
            <a:off x="1106830" y="1785873"/>
            <a:ext cx="596900" cy="29972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Pectin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375" name="曲线"/>
          <p:cNvSpPr>
            <a:spLocks/>
          </p:cNvSpPr>
          <p:nvPr/>
        </p:nvSpPr>
        <p:spPr>
          <a:xfrm rot="0">
            <a:off x="1697735" y="4907279"/>
            <a:ext cx="398144" cy="605789"/>
          </a:xfrm>
          <a:custGeom>
            <a:gdLst>
              <a:gd name="T1" fmla="*/ 0 w 21600"/>
              <a:gd name="T2" fmla="*/ 0 h 21600"/>
              <a:gd name="T3" fmla="*/ 21600 w 21600"/>
              <a:gd name="T4" fmla="*/ 21600 h 21600"/>
            </a:gdLst>
            <a:rect l="T1" t="T2" r="T3" b="T4"/>
            <a:pathLst>
              <a:path w="21600" h="21600">
                <a:moveTo>
                  <a:pt x="21579" y="0"/>
                </a:moveTo>
                <a:lnTo>
                  <a:pt x="0" y="21595"/>
                </a:lnTo>
              </a:path>
            </a:pathLst>
          </a:custGeom>
          <a:noFill/>
          <a:ln w="6096" cmpd="sng" cap="flat">
            <a:solidFill>
              <a:srgbClr val="000000"/>
            </a:solidFill>
            <a:prstDash val="solid"/>
            <a:round/>
          </a:ln>
        </p:spPr>
      </p:sp>
      <p:sp>
        <p:nvSpPr>
          <p:cNvPr id="376" name="矩形"/>
          <p:cNvSpPr>
            <a:spLocks/>
          </p:cNvSpPr>
          <p:nvPr/>
        </p:nvSpPr>
        <p:spPr>
          <a:xfrm rot="0">
            <a:off x="6362191" y="3873246"/>
            <a:ext cx="1186179" cy="330834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Functions:</a:t>
            </a:r>
            <a:endParaRPr lang="zh-CN" altLang="en-US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</p:txBody>
      </p:sp>
      <p:sp>
        <p:nvSpPr>
          <p:cNvPr id="377" name="矩形"/>
          <p:cNvSpPr>
            <a:spLocks/>
          </p:cNvSpPr>
          <p:nvPr/>
        </p:nvSpPr>
        <p:spPr>
          <a:xfrm rot="0">
            <a:off x="6362191" y="4179561"/>
            <a:ext cx="5163185" cy="165099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13664" rIns="0" bIns="0" anchor="t" anchorCtr="0">
            <a:prstTxWarp prst="textNoShape"/>
            <a:spAutoFit/>
          </a:bodyPr>
          <a:lstStyle/>
          <a:p>
            <a:pPr marL="287020" indent="-274320" algn="l">
              <a:lnSpc>
                <a:spcPct val="100000"/>
              </a:lnSpc>
              <a:spcBef>
                <a:spcPts val="893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7020" algn="l"/>
              </a:tabLst>
            </a:pP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Provides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definite</a:t>
            </a:r>
            <a:r>
              <a:rPr lang="en-US" altLang="zh-CN" sz="2000" b="0" i="0" u="none" strike="noStrike" kern="0" cap="none" spc="21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shape,</a:t>
            </a:r>
            <a:r>
              <a:rPr lang="en-US" altLang="zh-CN" sz="2000" b="0" i="0" u="none" strike="noStrike" kern="0" cap="none" spc="19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strength</a:t>
            </a:r>
            <a:r>
              <a:rPr lang="en-US" altLang="zh-CN" sz="2000" b="0" i="0" u="none" strike="noStrike" kern="0" cap="none" spc="2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&amp;</a:t>
            </a:r>
            <a:r>
              <a:rPr lang="en-US" altLang="zh-CN" sz="2000" b="0" i="0" u="none" strike="noStrike" kern="0" cap="none" spc="22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rigidity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7020" indent="-274320" algn="l">
              <a:lnSpc>
                <a:spcPct val="100000"/>
              </a:lnSpc>
              <a:spcBef>
                <a:spcPts val="795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7020" algn="l"/>
              </a:tabLst>
            </a:pP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Prevents</a:t>
            </a:r>
            <a:r>
              <a:rPr lang="en-US" altLang="zh-CN" sz="2000" b="0" i="0" u="none" strike="noStrike" kern="0" cap="none" spc="22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drying</a:t>
            </a:r>
            <a:r>
              <a:rPr lang="en-US" altLang="zh-CN" sz="2000" b="0" i="0" u="none" strike="noStrike" kern="0" cap="none" spc="20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up(desiccation)</a:t>
            </a:r>
            <a:r>
              <a:rPr lang="en-US" altLang="zh-CN" sz="2000" b="0" i="0" u="none" strike="noStrike" kern="0" cap="none" spc="22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of</a:t>
            </a:r>
            <a:r>
              <a:rPr lang="en-US" altLang="zh-CN" sz="2000" b="0" i="0" u="none" strike="noStrike" kern="0" cap="none" spc="22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cells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7020" indent="-274320" algn="l">
              <a:lnSpc>
                <a:spcPct val="100000"/>
              </a:lnSpc>
              <a:spcBef>
                <a:spcPts val="805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7020" algn="l"/>
              </a:tabLst>
            </a:pP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Helps</a:t>
            </a:r>
            <a:r>
              <a:rPr lang="en-US" altLang="zh-CN" sz="2000" b="0" i="0" u="none" strike="noStrike" kern="0" cap="none" spc="21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in</a:t>
            </a:r>
            <a:r>
              <a:rPr lang="en-US" altLang="zh-CN" sz="2000" b="0" i="0" u="none" strike="noStrike" kern="0" cap="none" spc="21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controlling</a:t>
            </a:r>
            <a:r>
              <a:rPr lang="en-US" altLang="zh-CN" sz="2000" b="0" i="0" u="none" strike="noStrike" kern="0" cap="none" spc="21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cell</a:t>
            </a:r>
            <a:r>
              <a:rPr lang="en-US" altLang="zh-CN" sz="2000" b="0" i="0" u="none" strike="noStrike" kern="0" cap="none" spc="20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expansion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7020" indent="-27432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7020" algn="l"/>
              </a:tabLst>
            </a:pP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Protects</a:t>
            </a:r>
            <a:r>
              <a:rPr lang="en-US" altLang="zh-CN" sz="2000" b="0" i="0" u="none" strike="noStrike" kern="0" cap="none" spc="21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cell</a:t>
            </a:r>
            <a:r>
              <a:rPr lang="en-US" altLang="zh-CN" sz="2000" b="0" i="0" u="none" strike="noStrike" kern="0" cap="none" spc="19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from</a:t>
            </a:r>
            <a:r>
              <a:rPr lang="en-US" altLang="zh-CN" sz="2000" b="0" i="0" u="none" strike="noStrike" kern="0" cap="none" spc="20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external</a:t>
            </a:r>
            <a:r>
              <a:rPr lang="en-US" altLang="zh-CN" sz="2000" b="0" i="0" u="none" strike="noStrike" kern="0" cap="none" spc="19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pathogens</a:t>
            </a:r>
            <a:endParaRPr lang="zh-CN" altLang="en-US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118163"/>
      </p:ext>
    </p:extLst>
  </p:cSld>
  <p:clrMapOvr>
    <a:masterClrMapping/>
  </p:clrMapOvr>
</p:sld>
</file>

<file path=ppt/slides/slide2.xml><?xml version="1.0" encoding="utf-8"?>
<p:sld xmlns:p="http://schemas.openxmlformats.org/presentationml/2006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"/>
          <p:cNvSpPr>
            <a:spLocks noGrp="1"/>
          </p:cNvSpPr>
          <p:nvPr>
            <p:ph type="title"/>
          </p:nvPr>
        </p:nvSpPr>
        <p:spPr>
          <a:xfrm rot="0">
            <a:off x="6114669" y="1654301"/>
            <a:ext cx="2642235" cy="44069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065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0" cap="none" spc="130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What</a:t>
            </a:r>
            <a:r>
              <a:rPr lang="en-US" altLang="zh-CN" sz="2800" b="1" i="0" u="none" strike="noStrike" kern="0" cap="none" spc="405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 </a:t>
            </a:r>
            <a:r>
              <a:rPr lang="en-US" altLang="zh-CN" sz="2800" b="1" i="0" u="none" strike="noStrike" kern="0" cap="none" spc="90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is</a:t>
            </a:r>
            <a:r>
              <a:rPr lang="en-US" altLang="zh-CN" sz="2800" b="1" i="0" u="none" strike="noStrike" kern="0" cap="none" spc="400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 </a:t>
            </a:r>
            <a:r>
              <a:rPr lang="en-US" altLang="zh-CN" sz="2800" b="1" i="0" u="none" strike="noStrike" kern="0" cap="none" spc="130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Cell?</a:t>
            </a:r>
            <a:endParaRPr lang="zh-CN" altLang="en-US" sz="2800" b="1" i="0" u="none" strike="noStrike" kern="0" cap="none" spc="0" baseline="0">
              <a:solidFill>
                <a:schemeClr val="tx1"/>
              </a:solidFill>
              <a:latin typeface="Tahoma" pitchFamily="0" charset="0"/>
              <a:ea typeface="宋体" pitchFamily="0" charset="0"/>
              <a:cs typeface="Tahoma" pitchFamily="0" charset="0"/>
            </a:endParaRPr>
          </a:p>
        </p:txBody>
      </p:sp>
      <p:sp>
        <p:nvSpPr>
          <p:cNvPr id="20" name="矩形"/>
          <p:cNvSpPr>
            <a:spLocks/>
          </p:cNvSpPr>
          <p:nvPr/>
        </p:nvSpPr>
        <p:spPr>
          <a:xfrm rot="0">
            <a:off x="6114669" y="2710383"/>
            <a:ext cx="5276216" cy="198437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065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n-US" altLang="zh-CN" sz="2200" b="0" i="0" u="none" strike="noStrike" kern="0" cap="none" spc="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Cell</a:t>
            </a:r>
            <a:r>
              <a:rPr lang="en-US" altLang="zh-CN" sz="2200" b="0" i="0" u="none" strike="noStrike" kern="0" cap="none" spc="229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2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is</a:t>
            </a:r>
            <a:r>
              <a:rPr lang="en-US" altLang="zh-CN" sz="2200" b="0" i="0" u="none" strike="noStrike" kern="0" cap="none" spc="22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200" b="0" i="0" u="none" strike="noStrike" kern="0" cap="none" spc="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the</a:t>
            </a:r>
            <a:r>
              <a:rPr lang="en-US" altLang="zh-CN" sz="2200" b="0" i="0" u="none" strike="noStrike" kern="0" cap="none" spc="24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200" b="0" i="0" u="none" strike="noStrike" kern="0" cap="none" spc="7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basic</a:t>
            </a:r>
            <a:r>
              <a:rPr lang="en-US" altLang="zh-CN" sz="2200" b="0" i="0" u="none" strike="noStrike" kern="0" cap="none" spc="22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200" b="0" i="0" u="none" strike="noStrike" kern="0" cap="none" spc="7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Structural</a:t>
            </a:r>
            <a:r>
              <a:rPr lang="en-US" altLang="zh-CN" sz="2200" b="0" i="0" u="none" strike="noStrike" kern="0" cap="none" spc="2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200" b="0" i="0" u="none" strike="noStrike" kern="0" cap="none" spc="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and</a:t>
            </a:r>
            <a:r>
              <a:rPr lang="en-US" altLang="zh-CN" sz="2200" b="0" i="0" u="none" strike="noStrike" kern="0" cap="none" spc="22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200" b="0" i="0" u="none" strike="noStrike" kern="0" cap="none" spc="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functional</a:t>
            </a:r>
            <a:endParaRPr lang="en-US" altLang="zh-CN" sz="22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  <a:p>
            <a:pPr marL="12700" indent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altLang="zh-CN" sz="2200" b="0" i="0" u="none" strike="noStrike" kern="0" cap="none" spc="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unit</a:t>
            </a:r>
            <a:r>
              <a:rPr lang="en-US" altLang="zh-CN" sz="2200" b="0" i="0" u="none" strike="noStrike" kern="0" cap="none" spc="23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2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of</a:t>
            </a:r>
            <a:r>
              <a:rPr lang="en-US" altLang="zh-CN" sz="2200" b="0" i="0" u="none" strike="noStrike" kern="0" cap="none" spc="24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200" b="0" i="0" u="none" strike="noStrike" kern="0" cap="none" spc="7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living</a:t>
            </a:r>
            <a:r>
              <a:rPr lang="en-US" altLang="zh-CN" sz="2200" b="0" i="0" u="none" strike="noStrike" kern="0" cap="none" spc="24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200" b="0" i="0" u="none" strike="noStrike" kern="0" cap="none" spc="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organisms.</a:t>
            </a:r>
            <a:endParaRPr lang="en-US" altLang="zh-CN" sz="22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  <a:p>
            <a:pPr marL="12700" indent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US" altLang="zh-CN" sz="22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In</a:t>
            </a:r>
            <a:r>
              <a:rPr lang="en-US" altLang="zh-CN" sz="2200" b="0" i="0" u="none" strike="noStrike" kern="0" cap="none" spc="24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200" b="0" i="0" u="none" strike="noStrike" kern="0" cap="none" spc="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other</a:t>
            </a:r>
            <a:r>
              <a:rPr lang="en-US" altLang="zh-CN" sz="2200" b="0" i="0" u="none" strike="noStrike" kern="0" cap="none" spc="27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200" b="0" i="0" u="none" strike="noStrike" kern="0" cap="none" spc="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words,</a:t>
            </a:r>
            <a:r>
              <a:rPr lang="en-US" altLang="zh-CN" sz="2200" b="0" i="0" u="none" strike="noStrike" kern="0" cap="none" spc="27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200" b="0" i="0" u="none" strike="noStrike" kern="0" cap="none" spc="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cells</a:t>
            </a:r>
            <a:r>
              <a:rPr lang="en-US" altLang="zh-CN" sz="2200" b="0" i="0" u="none" strike="noStrike" kern="0" cap="none" spc="28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2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make</a:t>
            </a:r>
            <a:r>
              <a:rPr lang="en-US" altLang="zh-CN" sz="2200" b="0" i="0" u="none" strike="noStrike" kern="0" cap="none" spc="29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2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up</a:t>
            </a:r>
            <a:r>
              <a:rPr lang="en-US" altLang="zh-CN" sz="2200" b="0" i="0" u="none" strike="noStrike" kern="0" cap="none" spc="2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200" b="0" i="0" u="none" strike="noStrike" kern="0" cap="none" spc="7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living</a:t>
            </a:r>
            <a:r>
              <a:rPr lang="en-US" altLang="zh-CN" sz="2200" b="0" i="0" u="none" strike="noStrike" kern="0" cap="none" spc="2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200" b="0" i="0" u="none" strike="noStrike" kern="0" cap="none" spc="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things and</a:t>
            </a:r>
            <a:r>
              <a:rPr lang="en-US" altLang="zh-CN" sz="2200" b="0" i="0" u="none" strike="noStrike" kern="0" cap="none" spc="22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200" b="0" i="0" u="none" strike="noStrike" kern="0" cap="none" spc="7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carry</a:t>
            </a:r>
            <a:r>
              <a:rPr lang="en-US" altLang="zh-CN" sz="2200" b="0" i="0" u="none" strike="noStrike" kern="0" cap="none" spc="23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200" b="0" i="0" u="none" strike="noStrike" kern="0" cap="none" spc="5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out</a:t>
            </a:r>
            <a:r>
              <a:rPr lang="en-US" altLang="zh-CN" sz="2200" b="0" i="0" u="none" strike="noStrike" kern="0" cap="none" spc="229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200" b="0" i="0" u="none" strike="noStrike" kern="0" cap="none" spc="7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activities</a:t>
            </a:r>
            <a:r>
              <a:rPr lang="en-US" altLang="zh-CN" sz="2200" b="0" i="0" u="none" strike="noStrike" kern="0" cap="none" spc="27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200" b="0" i="0" u="none" strike="noStrike" kern="0" cap="none" spc="5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that</a:t>
            </a:r>
            <a:r>
              <a:rPr lang="en-US" altLang="zh-CN" sz="2200" b="0" i="0" u="none" strike="noStrike" kern="0" cap="none" spc="24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2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keep</a:t>
            </a:r>
            <a:r>
              <a:rPr lang="en-US" altLang="zh-CN" sz="2200" b="0" i="0" u="none" strike="noStrike" kern="0" cap="none" spc="254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2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a</a:t>
            </a:r>
            <a:r>
              <a:rPr lang="en-US" altLang="zh-CN" sz="2200" b="0" i="0" u="none" strike="noStrike" kern="0" cap="none" spc="22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200" b="0" i="0" u="none" strike="noStrike" kern="0" cap="none" spc="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living </a:t>
            </a:r>
            <a:r>
              <a:rPr lang="en-US" altLang="zh-CN" sz="2200" b="0" i="0" u="none" strike="noStrike" kern="0" cap="none" spc="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thing</a:t>
            </a:r>
            <a:r>
              <a:rPr lang="en-US" altLang="zh-CN" sz="2200" b="0" i="0" u="none" strike="noStrike" kern="0" cap="none" spc="229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200" b="0" i="0" u="none" strike="noStrike" kern="0" cap="none" spc="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alive.</a:t>
            </a:r>
            <a:endParaRPr lang="zh-CN" altLang="en-US" sz="22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pic>
        <p:nvPicPr>
          <p:cNvPr id="21" name="图片"/>
          <p:cNvPicPr>
            <a:picLocks/>
          </p:cNvPicPr>
          <p:nvPr/>
        </p:nvPicPr>
        <p:blipFill>
          <a:blip r:embed="rId1" cstate="print"/>
          <a:stretch>
            <a:fillRect/>
          </a:stretch>
        </p:blipFill>
        <p:spPr>
          <a:xfrm rot="0">
            <a:off x="0" y="0"/>
            <a:ext cx="5448299" cy="6857998"/>
          </a:xfrm>
          <a:prstGeom prst="rect"/>
          <a:noFill/>
          <a:ln w="12700" cmpd="sng" cap="flat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458134748"/>
      </p:ext>
    </p:extLst>
  </p:cSld>
  <p:clrMapOvr>
    <a:masterClrMapping/>
  </p:clrMapOvr>
</p:sld>
</file>

<file path=ppt/slides/slide20.xml><?xml version="1.0" encoding="utf-8"?>
<p:sld xmlns:p="http://schemas.openxmlformats.org/presentationml/2006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曲线"/>
          <p:cNvSpPr>
            <a:spLocks/>
          </p:cNvSpPr>
          <p:nvPr/>
        </p:nvSpPr>
        <p:spPr>
          <a:xfrm rot="0">
            <a:off x="5769864" y="0"/>
            <a:ext cx="6422390" cy="6858000"/>
          </a:xfrm>
          <a:custGeom>
            <a:gdLst>
              <a:gd name="T1" fmla="*/ 0 w 21600"/>
              <a:gd name="T2" fmla="*/ 0 h 21600"/>
              <a:gd name="T3" fmla="*/ 21600 w 21600"/>
              <a:gd name="T4" fmla="*/ 21600 h 21600"/>
            </a:gdLst>
            <a:rect l="T1" t="T2" r="T3" b="T4"/>
            <a:pathLst>
              <a:path w="21600" h="21600">
                <a:moveTo>
                  <a:pt x="21599" y="0"/>
                </a:moveTo>
                <a:lnTo>
                  <a:pt x="0" y="0"/>
                </a:lnTo>
                <a:lnTo>
                  <a:pt x="0" y="21600"/>
                </a:lnTo>
                <a:lnTo>
                  <a:pt x="21599" y="21600"/>
                </a:lnTo>
                <a:lnTo>
                  <a:pt x="21599" y="0"/>
                </a:lnTo>
                <a:close/>
              </a:path>
            </a:pathLst>
          </a:custGeom>
          <a:solidFill>
            <a:srgbClr val="F1F1F1"/>
          </a:solidFill>
          <a:ln cmpd="sng" cap="flat">
            <a:noFill/>
            <a:prstDash val="solid"/>
            <a:miter/>
          </a:ln>
        </p:spPr>
      </p:sp>
      <p:sp>
        <p:nvSpPr>
          <p:cNvPr id="379" name="矩形"/>
          <p:cNvSpPr>
            <a:spLocks/>
          </p:cNvSpPr>
          <p:nvPr/>
        </p:nvSpPr>
        <p:spPr>
          <a:xfrm rot="0">
            <a:off x="6480809" y="1244853"/>
            <a:ext cx="5066664" cy="4294504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3334" rIns="0" bIns="0" anchor="t" anchorCtr="0">
            <a:prstTxWarp prst="textNoShape"/>
            <a:spAutoFit/>
          </a:bodyPr>
          <a:lstStyle/>
          <a:p>
            <a:pPr marL="286258" indent="-274320" algn="l">
              <a:lnSpc>
                <a:spcPct val="100000"/>
              </a:lnSpc>
              <a:spcBef>
                <a:spcPts val="104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6385" algn="l"/>
              </a:tabLst>
            </a:pP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Dense</a:t>
            </a:r>
            <a:r>
              <a:rPr lang="en-US" altLang="zh-CN" sz="2000" b="0" i="0" u="none" strike="noStrike" kern="0" cap="none" spc="19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spherical</a:t>
            </a:r>
            <a:r>
              <a:rPr lang="en-US" altLang="zh-CN" sz="2000" b="0" i="0" u="none" strike="noStrike" kern="0" cap="none" spc="1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body</a:t>
            </a:r>
            <a:r>
              <a:rPr lang="en-US" altLang="zh-CN" sz="2000" b="0" i="0" u="none" strike="noStrike" kern="0" cap="none" spc="21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located</a:t>
            </a:r>
            <a:r>
              <a:rPr lang="en-US" altLang="zh-CN" sz="2000" b="0" i="0" u="none" strike="noStrike" kern="0" cap="none" spc="20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near</a:t>
            </a:r>
            <a:r>
              <a:rPr lang="en-US" altLang="zh-CN" sz="2000" b="0" i="0" u="none" strike="noStrike" kern="0" cap="none" spc="1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3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the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centre</a:t>
            </a:r>
            <a:r>
              <a:rPr lang="en-US" altLang="zh-CN" sz="2000" b="0" i="0" u="none" strike="noStrike" kern="0" cap="none" spc="21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of</a:t>
            </a:r>
            <a:r>
              <a:rPr lang="en-US" altLang="zh-CN" sz="2000" b="0" i="0" u="none" strike="noStrike" kern="0" cap="none" spc="22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the</a:t>
            </a:r>
            <a:r>
              <a:rPr lang="en-US" altLang="zh-CN" sz="2000" b="0" i="0" u="none" strike="noStrike" kern="0" cap="none" spc="23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cell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6385" indent="-273685" algn="l">
              <a:lnSpc>
                <a:spcPct val="100000"/>
              </a:lnSpc>
              <a:spcBef>
                <a:spcPts val="805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6385" algn="l"/>
              </a:tabLst>
            </a:pP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Diameter</a:t>
            </a:r>
            <a:r>
              <a:rPr lang="en-US" altLang="zh-CN" sz="2000" b="0" i="0" u="none" strike="noStrike" kern="0" cap="none" spc="21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varies</a:t>
            </a:r>
            <a:r>
              <a:rPr lang="en-US" altLang="zh-CN" sz="2000" b="0" i="0" u="none" strike="noStrike" kern="0" cap="none" spc="18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from</a:t>
            </a:r>
            <a:r>
              <a:rPr lang="en-US" altLang="zh-CN" sz="2000" b="0" i="0" u="none" strike="noStrike" kern="0" cap="none" spc="20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11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10-</a:t>
            </a:r>
            <a:r>
              <a:rPr lang="en-US" altLang="zh-CN" sz="2000" b="0" i="0" u="none" strike="noStrike" kern="0" cap="none" spc="4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25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-2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µm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6258" indent="-274320" algn="l">
              <a:lnSpc>
                <a:spcPct val="100000"/>
              </a:lnSpc>
              <a:spcBef>
                <a:spcPts val="790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6385" algn="l"/>
              </a:tabLst>
            </a:pP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Present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in</a:t>
            </a:r>
            <a:r>
              <a:rPr lang="en-US" altLang="zh-CN" sz="2000" b="0" i="0" u="none" strike="noStrike" kern="0" cap="none" spc="20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all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the</a:t>
            </a:r>
            <a:r>
              <a:rPr lang="en-US" altLang="zh-CN" sz="2000" b="0" i="0" u="none" strike="noStrike" kern="0" cap="none" spc="22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cells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except</a:t>
            </a:r>
            <a:r>
              <a:rPr lang="en-US" altLang="zh-CN" sz="2000" b="0" i="0" u="none" strike="noStrike" kern="0" cap="none" spc="21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red</a:t>
            </a:r>
            <a:r>
              <a:rPr lang="en-US" altLang="zh-CN" sz="2000" b="0" i="0" u="none" strike="noStrike" kern="0" cap="none" spc="19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blood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cells</a:t>
            </a:r>
            <a:r>
              <a:rPr lang="en-US" altLang="zh-CN" sz="2000" b="0" i="0" u="none" strike="noStrike" kern="0" cap="none" spc="18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and</a:t>
            </a:r>
            <a:r>
              <a:rPr lang="en-US" altLang="zh-CN" sz="2000" b="0" i="0" u="none" strike="noStrike" kern="0" cap="none" spc="19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sieve</a:t>
            </a:r>
            <a:r>
              <a:rPr lang="en-US" altLang="zh-CN" sz="2000" b="0" i="0" u="none" strike="noStrike" kern="0" cap="none" spc="21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tube</a:t>
            </a:r>
            <a:r>
              <a:rPr lang="en-US" altLang="zh-CN" sz="2000" b="0" i="0" u="none" strike="noStrike" kern="0" cap="none" spc="19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cells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6385" indent="-273685" algn="l">
              <a:lnSpc>
                <a:spcPct val="100000"/>
              </a:lnSpc>
              <a:spcBef>
                <a:spcPts val="805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6385" algn="l"/>
              </a:tabLst>
            </a:pPr>
            <a:r>
              <a:rPr lang="en-US" altLang="zh-CN" sz="2000" b="0" i="0" u="none" strike="noStrike" kern="0" cap="none" spc="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Well</a:t>
            </a:r>
            <a:r>
              <a:rPr lang="en-US" altLang="zh-CN" sz="2000" b="0" i="0" u="none" strike="noStrike" kern="0" cap="none" spc="20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developed</a:t>
            </a:r>
            <a:r>
              <a:rPr lang="en-US" altLang="zh-CN" sz="2000" b="0" i="0" u="none" strike="noStrike" kern="0" cap="none" spc="21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in</a:t>
            </a:r>
            <a:r>
              <a:rPr lang="en-US" altLang="zh-CN" sz="2000" b="0" i="0" u="none" strike="noStrike" kern="0" cap="none" spc="21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plant</a:t>
            </a:r>
            <a:r>
              <a:rPr lang="en-US" altLang="zh-CN" sz="2000" b="0" i="0" u="none" strike="noStrike" kern="0" cap="none" spc="22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and</a:t>
            </a:r>
            <a:r>
              <a:rPr lang="en-US" altLang="zh-CN" sz="2000" b="0" i="0" u="none" strike="noStrike" kern="0" cap="none" spc="21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animal</a:t>
            </a:r>
            <a:r>
              <a:rPr lang="en-US" altLang="zh-CN" sz="2000" b="0" i="0" u="none" strike="noStrike" kern="0" cap="none" spc="19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cells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6258" indent="-274320" algn="l">
              <a:lnSpc>
                <a:spcPct val="100000"/>
              </a:lnSpc>
              <a:spcBef>
                <a:spcPts val="805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6385" algn="l"/>
              </a:tabLst>
            </a:pPr>
            <a:r>
              <a:rPr lang="en-US" altLang="zh-CN" sz="2000" b="0" i="0" u="none" strike="noStrike" kern="0" cap="none" spc="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Undeveloped</a:t>
            </a:r>
            <a:r>
              <a:rPr lang="en-US" altLang="zh-CN" sz="2000" b="0" i="0" u="none" strike="noStrike" kern="0" cap="none" spc="21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in</a:t>
            </a:r>
            <a:r>
              <a:rPr lang="en-US" altLang="zh-CN" sz="2000" b="0" i="0" u="none" strike="noStrike" kern="0" cap="none" spc="21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bacteria</a:t>
            </a:r>
            <a:r>
              <a:rPr lang="en-US" altLang="zh-CN" sz="2000" b="0" i="0" u="none" strike="noStrike" kern="0" cap="none" spc="22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and</a:t>
            </a:r>
            <a:r>
              <a:rPr lang="en-US" altLang="zh-CN" sz="2000" b="0" i="0" u="none" strike="noStrike" kern="0" cap="none" spc="21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10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blue-</a:t>
            </a:r>
            <a:r>
              <a:rPr lang="en-US" altLang="zh-CN" sz="2000" b="0" i="0" u="none" strike="noStrike" kern="0" cap="none" spc="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green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algae</a:t>
            </a:r>
            <a:r>
              <a:rPr lang="en-US" altLang="zh-CN" sz="2000" b="0" i="0" u="none" strike="noStrike" kern="0" cap="none" spc="1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(cyanobacteria)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6258" indent="-274320" algn="l">
              <a:lnSpc>
                <a:spcPct val="100000"/>
              </a:lnSpc>
              <a:spcBef>
                <a:spcPts val="795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6385" algn="l"/>
              </a:tabLst>
            </a:pPr>
            <a:r>
              <a:rPr lang="en-US" altLang="zh-CN" sz="2000" b="0" i="0" u="none" strike="noStrike" kern="0" cap="none" spc="5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Most</a:t>
            </a:r>
            <a:r>
              <a:rPr lang="en-US" altLang="zh-CN" sz="2000" b="0" i="0" u="none" strike="noStrike" kern="0" cap="none" spc="21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of</a:t>
            </a:r>
            <a:r>
              <a:rPr lang="en-US" altLang="zh-CN" sz="2000" b="0" i="0" u="none" strike="noStrike" kern="0" cap="none" spc="21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the</a:t>
            </a:r>
            <a:r>
              <a:rPr lang="en-US" altLang="zh-CN" sz="2000" b="0" i="0" u="none" strike="noStrike" kern="0" cap="none" spc="22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cells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are</a:t>
            </a:r>
            <a:r>
              <a:rPr lang="en-US" altLang="zh-CN" sz="2000" b="0" i="0" u="none" strike="noStrike" kern="0" cap="none" spc="19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uninucleated</a:t>
            </a:r>
            <a:r>
              <a:rPr lang="en-US" altLang="zh-CN" sz="2000" b="0" i="0" u="none" strike="noStrike" kern="0" cap="none" spc="20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(having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only</a:t>
            </a:r>
            <a:r>
              <a:rPr lang="en-US" altLang="zh-CN" sz="2000" b="0" i="0" u="none" strike="noStrike" kern="0" cap="none" spc="18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one</a:t>
            </a:r>
            <a:r>
              <a:rPr lang="en-US" altLang="zh-CN" sz="2000" b="0" i="0" u="none" strike="noStrike" kern="0" cap="none" spc="20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nucleus)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6258" indent="-274320" algn="l">
              <a:lnSpc>
                <a:spcPct val="100000"/>
              </a:lnSpc>
              <a:spcBef>
                <a:spcPts val="805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6385" algn="l"/>
              </a:tabLst>
            </a:pP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Few</a:t>
            </a:r>
            <a:r>
              <a:rPr lang="en-US" altLang="zh-CN" sz="2000" b="0" i="0" u="none" strike="noStrike" kern="0" cap="none" spc="23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types</a:t>
            </a:r>
            <a:r>
              <a:rPr lang="en-US" altLang="zh-CN" sz="2000" b="0" i="0" u="none" strike="noStrike" kern="0" cap="none" spc="23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of</a:t>
            </a:r>
            <a:r>
              <a:rPr lang="en-US" altLang="zh-CN" sz="2000" b="0" i="0" u="none" strike="noStrike" kern="0" cap="none" spc="23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cells</a:t>
            </a:r>
            <a:r>
              <a:rPr lang="en-US" altLang="zh-CN" sz="2000" b="0" i="0" u="none" strike="noStrike" kern="0" cap="none" spc="21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have</a:t>
            </a:r>
            <a:r>
              <a:rPr lang="en-US" altLang="zh-CN" sz="2000" b="0" i="0" u="none" strike="noStrike" kern="0" cap="none" spc="22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more</a:t>
            </a:r>
            <a:r>
              <a:rPr lang="en-US" altLang="zh-CN" sz="2000" b="0" i="0" u="none" strike="noStrike" kern="0" cap="none" spc="22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than</a:t>
            </a:r>
            <a:r>
              <a:rPr lang="en-US" altLang="zh-CN" sz="2000" b="0" i="0" u="none" strike="noStrike" kern="0" cap="none" spc="23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3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one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nucleus</a:t>
            </a:r>
            <a:r>
              <a:rPr lang="en-US" altLang="zh-CN" sz="2000" b="0" i="0" u="none" strike="noStrike" kern="0" cap="none" spc="20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(skeletal</a:t>
            </a:r>
            <a:r>
              <a:rPr lang="en-US" altLang="zh-CN" sz="2000" b="0" i="0" u="none" strike="noStrike" kern="0" cap="none" spc="20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muscle</a:t>
            </a:r>
            <a:r>
              <a:rPr lang="en-US" altLang="zh-CN" sz="2000" b="0" i="0" u="none" strike="noStrike" kern="0" cap="none" spc="22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cells)</a:t>
            </a:r>
            <a:endParaRPr lang="zh-CN" altLang="en-US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</p:txBody>
      </p:sp>
      <p:sp>
        <p:nvSpPr>
          <p:cNvPr id="380" name="文本框"/>
          <p:cNvSpPr>
            <a:spLocks noGrp="1"/>
          </p:cNvSpPr>
          <p:nvPr>
            <p:ph type="title"/>
          </p:nvPr>
        </p:nvSpPr>
        <p:spPr>
          <a:xfrm rot="0">
            <a:off x="640486" y="651127"/>
            <a:ext cx="4612004" cy="57403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3698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3600" b="1" i="0" u="none" strike="noStrike" kern="0" cap="none" spc="150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Nucleus</a:t>
            </a:r>
            <a:endParaRPr lang="zh-CN" altLang="en-US" sz="3600" b="1" i="0" u="none" strike="noStrike" kern="0" cap="none" spc="150" baseline="0">
              <a:solidFill>
                <a:schemeClr val="tx1"/>
              </a:solidFill>
              <a:latin typeface="Tahoma" pitchFamily="0" charset="0"/>
              <a:ea typeface="宋体" pitchFamily="0" charset="0"/>
              <a:cs typeface="Tahoma" pitchFamily="0" charset="0"/>
            </a:endParaRPr>
          </a:p>
        </p:txBody>
      </p:sp>
      <p:grpSp>
        <p:nvGrpSpPr>
          <p:cNvPr id="383" name="组合"/>
          <p:cNvGrpSpPr>
            <a:grpSpLocks/>
          </p:cNvGrpSpPr>
          <p:nvPr/>
        </p:nvGrpSpPr>
        <p:grpSpPr>
          <a:xfrm>
            <a:off x="871727" y="2040636"/>
            <a:ext cx="4015739" cy="4058412"/>
            <a:chOff x="871727" y="2040636"/>
            <a:chExt cx="4015739" cy="4058412"/>
          </a:xfrm>
        </p:grpSpPr>
        <p:pic>
          <p:nvPicPr>
            <p:cNvPr id="381" name="图片"/>
            <p:cNvPicPr>
              <a:picLocks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0">
              <a:off x="871727" y="2211324"/>
              <a:ext cx="4015739" cy="3887724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  <p:sp>
          <p:nvSpPr>
            <p:cNvPr id="382" name="曲线"/>
            <p:cNvSpPr>
              <a:spLocks/>
            </p:cNvSpPr>
            <p:nvPr/>
          </p:nvSpPr>
          <p:spPr>
            <a:xfrm rot="0">
              <a:off x="2266188" y="2040636"/>
              <a:ext cx="396240" cy="648969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21572" y="21591"/>
                  </a:moveTo>
                  <a:lnTo>
                    <a:pt x="0" y="0"/>
                  </a:lnTo>
                </a:path>
              </a:pathLst>
            </a:custGeom>
            <a:noFill/>
            <a:ln w="6095" cmpd="sng" cap="flat">
              <a:solidFill>
                <a:srgbClr val="000000"/>
              </a:solidFill>
              <a:prstDash val="solid"/>
              <a:round/>
            </a:ln>
          </p:spPr>
        </p:sp>
      </p:grpSp>
      <p:sp>
        <p:nvSpPr>
          <p:cNvPr id="384" name="矩形"/>
          <p:cNvSpPr>
            <a:spLocks/>
          </p:cNvSpPr>
          <p:nvPr/>
        </p:nvSpPr>
        <p:spPr>
          <a:xfrm rot="0">
            <a:off x="1436624" y="1759711"/>
            <a:ext cx="765810" cy="29972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Nucleus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14722"/>
      </p:ext>
    </p:extLst>
  </p:cSld>
  <p:clrMapOvr>
    <a:masterClrMapping/>
  </p:clrMapOvr>
</p:sld>
</file>

<file path=ppt/slides/slide21.xml><?xml version="1.0" encoding="utf-8"?>
<p:sld xmlns:p="http://schemas.openxmlformats.org/presentationml/2006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曲线"/>
          <p:cNvSpPr>
            <a:spLocks/>
          </p:cNvSpPr>
          <p:nvPr/>
        </p:nvSpPr>
        <p:spPr>
          <a:xfrm rot="0">
            <a:off x="5769864" y="0"/>
            <a:ext cx="6422390" cy="6858000"/>
          </a:xfrm>
          <a:custGeom>
            <a:gdLst>
              <a:gd name="T1" fmla="*/ 0 w 21600"/>
              <a:gd name="T2" fmla="*/ 0 h 21600"/>
              <a:gd name="T3" fmla="*/ 21600 w 21600"/>
              <a:gd name="T4" fmla="*/ 21600 h 21600"/>
            </a:gdLst>
            <a:rect l="T1" t="T2" r="T3" b="T4"/>
            <a:pathLst>
              <a:path w="21600" h="21600">
                <a:moveTo>
                  <a:pt x="21599" y="0"/>
                </a:moveTo>
                <a:lnTo>
                  <a:pt x="0" y="0"/>
                </a:lnTo>
                <a:lnTo>
                  <a:pt x="0" y="21600"/>
                </a:lnTo>
                <a:lnTo>
                  <a:pt x="21599" y="21600"/>
                </a:lnTo>
                <a:lnTo>
                  <a:pt x="21599" y="0"/>
                </a:lnTo>
                <a:close/>
              </a:path>
            </a:pathLst>
          </a:custGeom>
          <a:solidFill>
            <a:srgbClr val="F1F1F1"/>
          </a:solidFill>
          <a:ln cmpd="sng" cap="flat">
            <a:noFill/>
            <a:prstDash val="solid"/>
            <a:miter/>
          </a:ln>
        </p:spPr>
      </p:sp>
      <p:sp>
        <p:nvSpPr>
          <p:cNvPr id="386" name="文本框"/>
          <p:cNvSpPr>
            <a:spLocks noGrp="1"/>
          </p:cNvSpPr>
          <p:nvPr>
            <p:ph type="title"/>
          </p:nvPr>
        </p:nvSpPr>
        <p:spPr>
          <a:xfrm rot="0">
            <a:off x="640486" y="651127"/>
            <a:ext cx="4612004" cy="57403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3698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3600" b="1" i="0" u="none" strike="noStrike" kern="0" cap="none" spc="150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Nucleus</a:t>
            </a:r>
            <a:endParaRPr lang="zh-CN" altLang="en-US" sz="3600" b="1" i="0" u="none" strike="noStrike" kern="0" cap="none" spc="150" baseline="0">
              <a:solidFill>
                <a:schemeClr val="tx1"/>
              </a:solidFill>
              <a:latin typeface="Tahoma" pitchFamily="0" charset="0"/>
              <a:ea typeface="宋体" pitchFamily="0" charset="0"/>
              <a:cs typeface="Tahoma" pitchFamily="0" charset="0"/>
            </a:endParaRPr>
          </a:p>
        </p:txBody>
      </p:sp>
      <p:grpSp>
        <p:nvGrpSpPr>
          <p:cNvPr id="389" name="组合"/>
          <p:cNvGrpSpPr>
            <a:grpSpLocks/>
          </p:cNvGrpSpPr>
          <p:nvPr/>
        </p:nvGrpSpPr>
        <p:grpSpPr>
          <a:xfrm>
            <a:off x="1249680" y="2005583"/>
            <a:ext cx="3253740" cy="3634740"/>
            <a:chOff x="1249680" y="2005583"/>
            <a:chExt cx="3253740" cy="3634740"/>
          </a:xfrm>
        </p:grpSpPr>
        <p:pic>
          <p:nvPicPr>
            <p:cNvPr id="387" name="图片"/>
            <p:cNvPicPr>
              <a:picLocks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0">
              <a:off x="1249680" y="2119883"/>
              <a:ext cx="3253740" cy="3346704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  <p:sp>
          <p:nvSpPr>
            <p:cNvPr id="388" name="曲线"/>
            <p:cNvSpPr>
              <a:spLocks/>
            </p:cNvSpPr>
            <p:nvPr/>
          </p:nvSpPr>
          <p:spPr>
            <a:xfrm rot="0">
              <a:off x="1441704" y="2005583"/>
              <a:ext cx="2954020" cy="3634740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735" y="0"/>
                  </a:moveTo>
                  <a:lnTo>
                    <a:pt x="2909" y="6924"/>
                  </a:lnTo>
                </a:path>
                <a:path w="21600" h="21600">
                  <a:moveTo>
                    <a:pt x="735" y="0"/>
                  </a:moveTo>
                  <a:lnTo>
                    <a:pt x="5434" y="4910"/>
                  </a:lnTo>
                </a:path>
                <a:path w="21600" h="21600">
                  <a:moveTo>
                    <a:pt x="18500" y="679"/>
                  </a:moveTo>
                  <a:lnTo>
                    <a:pt x="10497" y="9821"/>
                  </a:lnTo>
                </a:path>
                <a:path w="21600" h="21600">
                  <a:moveTo>
                    <a:pt x="15623" y="21598"/>
                  </a:moveTo>
                  <a:lnTo>
                    <a:pt x="11477" y="15242"/>
                  </a:lnTo>
                </a:path>
                <a:path w="21600" h="21600">
                  <a:moveTo>
                    <a:pt x="0" y="20285"/>
                  </a:moveTo>
                  <a:lnTo>
                    <a:pt x="4368" y="13204"/>
                  </a:lnTo>
                </a:path>
                <a:path w="21600" h="21600">
                  <a:moveTo>
                    <a:pt x="21598" y="17556"/>
                  </a:moveTo>
                  <a:lnTo>
                    <a:pt x="14586" y="12416"/>
                  </a:lnTo>
                </a:path>
              </a:pathLst>
            </a:custGeom>
            <a:noFill/>
            <a:ln w="6096" cmpd="sng" cap="flat">
              <a:solidFill>
                <a:srgbClr val="000000"/>
              </a:solidFill>
              <a:prstDash val="solid"/>
              <a:round/>
            </a:ln>
          </p:spPr>
        </p:sp>
      </p:grpSp>
      <p:sp>
        <p:nvSpPr>
          <p:cNvPr id="390" name="矩形"/>
          <p:cNvSpPr>
            <a:spLocks/>
          </p:cNvSpPr>
          <p:nvPr/>
        </p:nvSpPr>
        <p:spPr>
          <a:xfrm rot="0">
            <a:off x="3807078" y="1721865"/>
            <a:ext cx="937894" cy="29972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Nucleolus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391" name="矩形"/>
          <p:cNvSpPr>
            <a:spLocks/>
          </p:cNvSpPr>
          <p:nvPr/>
        </p:nvSpPr>
        <p:spPr>
          <a:xfrm rot="0">
            <a:off x="4173728" y="4979034"/>
            <a:ext cx="1003935" cy="29972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Chromatin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392" name="矩形"/>
          <p:cNvSpPr>
            <a:spLocks/>
          </p:cNvSpPr>
          <p:nvPr/>
        </p:nvSpPr>
        <p:spPr>
          <a:xfrm rot="0">
            <a:off x="2956051" y="5659323"/>
            <a:ext cx="1230630" cy="29972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Nucleoplasm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393" name="矩形"/>
          <p:cNvSpPr>
            <a:spLocks/>
          </p:cNvSpPr>
          <p:nvPr/>
        </p:nvSpPr>
        <p:spPr>
          <a:xfrm rot="0">
            <a:off x="949553" y="5478881"/>
            <a:ext cx="880110" cy="57403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66675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Nuclear </a:t>
            </a:r>
            <a:r>
              <a:rPr lang="en-US" altLang="zh-CN" sz="1800" b="0" i="0" u="none" strike="noStrike" kern="0" cap="none" spc="-2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envelope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394" name="矩形"/>
          <p:cNvSpPr>
            <a:spLocks/>
          </p:cNvSpPr>
          <p:nvPr/>
        </p:nvSpPr>
        <p:spPr>
          <a:xfrm rot="0">
            <a:off x="742289" y="1606421"/>
            <a:ext cx="745489" cy="57467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Nuclear</a:t>
            </a:r>
            <a:endParaRPr lang="en-US" altLang="zh-CN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  <a:p>
            <a:pPr marL="11176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pores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395" name="矩形"/>
          <p:cNvSpPr>
            <a:spLocks/>
          </p:cNvSpPr>
          <p:nvPr/>
        </p:nvSpPr>
        <p:spPr>
          <a:xfrm rot="0">
            <a:off x="6304914" y="1311909"/>
            <a:ext cx="5389879" cy="419227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3334" rIns="0" bIns="0" anchor="t" anchorCtr="0">
            <a:prstTxWarp prst="textNoShape"/>
            <a:spAutoFit/>
          </a:bodyPr>
          <a:lstStyle/>
          <a:p>
            <a:pPr marL="286258" indent="-274320" algn="l">
              <a:lnSpc>
                <a:spcPct val="100000"/>
              </a:lnSpc>
              <a:spcBef>
                <a:spcPts val="104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6385" algn="l"/>
              </a:tabLst>
            </a:pP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Nucleus</a:t>
            </a:r>
            <a:r>
              <a:rPr lang="en-US" altLang="zh-CN" sz="2000" b="0" i="0" u="none" strike="noStrike" kern="0" cap="none" spc="1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has</a:t>
            </a:r>
            <a:r>
              <a:rPr lang="en-US" altLang="zh-CN" sz="2000" b="0" i="0" u="none" strike="noStrike" kern="0" cap="none" spc="19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</a:t>
            </a:r>
            <a:r>
              <a:rPr lang="en-US" altLang="zh-CN" sz="2000" b="0" i="0" u="none" strike="noStrike" kern="0" cap="none" spc="21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double</a:t>
            </a:r>
            <a:r>
              <a:rPr lang="en-US" altLang="zh-CN" sz="2000" b="0" i="0" u="none" strike="noStrike" kern="0" cap="none" spc="19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layered</a:t>
            </a:r>
            <a:r>
              <a:rPr lang="en-US" altLang="zh-CN" sz="2000" b="0" i="0" u="none" strike="noStrike" kern="0" cap="none" spc="18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covering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called </a:t>
            </a:r>
            <a:r>
              <a:rPr lang="en-US" altLang="zh-CN" sz="2000" b="0" i="0" u="none" strike="noStrike" kern="0" cap="none" spc="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nuclear</a:t>
            </a:r>
            <a:r>
              <a:rPr lang="en-US" altLang="zh-CN" sz="2000" b="0" i="0" u="none" strike="noStrike" kern="0" cap="none" spc="1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membrane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6385" indent="-27368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6385" algn="l"/>
              </a:tabLst>
            </a:pPr>
            <a:r>
              <a:rPr lang="en-US" altLang="zh-CN" sz="2000" b="0" i="0" u="none" strike="noStrike" kern="0" cap="none" spc="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Nuclear</a:t>
            </a:r>
            <a:r>
              <a:rPr lang="en-US" altLang="zh-CN" sz="2000" b="0" i="0" u="none" strike="noStrike" kern="0" cap="none" spc="19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membrane</a:t>
            </a:r>
            <a:r>
              <a:rPr lang="en-US" altLang="zh-CN" sz="2000" b="0" i="0" u="none" strike="noStrike" kern="0" cap="none" spc="20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has</a:t>
            </a:r>
            <a:r>
              <a:rPr lang="en-US" altLang="zh-CN" sz="2000" b="0" i="0" u="none" strike="noStrike" kern="0" cap="none" spc="20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pores</a:t>
            </a:r>
            <a:r>
              <a:rPr lang="en-US" altLang="zh-CN" sz="2000" b="0" i="0" u="none" strike="noStrike" kern="0" cap="none" spc="19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of</a:t>
            </a:r>
            <a:r>
              <a:rPr lang="en-US" altLang="zh-CN" sz="2000" b="0" i="0" u="none" strike="noStrike" kern="0" cap="none" spc="21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diameter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6385" indent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about</a:t>
            </a:r>
            <a:r>
              <a:rPr lang="en-US" altLang="zh-CN" sz="2000" b="0" i="0" u="none" strike="noStrike" kern="0" cap="none" spc="19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9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80-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100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-2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nm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6258" indent="-274320" algn="l">
              <a:lnSpc>
                <a:spcPct val="100000"/>
              </a:lnSpc>
              <a:spcBef>
                <a:spcPts val="790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6385" algn="l"/>
              </a:tabLst>
            </a:pPr>
            <a:r>
              <a:rPr lang="en-US" altLang="zh-CN" sz="2000" b="0" i="0" u="none" strike="noStrike" kern="0" cap="none" spc="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Colourless</a:t>
            </a:r>
            <a:r>
              <a:rPr lang="en-US" altLang="zh-CN" sz="2000" b="0" i="0" u="none" strike="noStrike" kern="0" cap="none" spc="18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dense</a:t>
            </a:r>
            <a:r>
              <a:rPr lang="en-US" altLang="zh-CN" sz="2000" b="0" i="0" u="none" strike="noStrike" kern="0" cap="none" spc="18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sap</a:t>
            </a:r>
            <a:r>
              <a:rPr lang="en-US" altLang="zh-CN" sz="2000" b="0" i="0" u="none" strike="noStrike" kern="0" cap="none" spc="19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present</a:t>
            </a:r>
            <a:r>
              <a:rPr lang="en-US" altLang="zh-CN" sz="2000" b="0" i="0" u="none" strike="noStrike" kern="0" cap="none" spc="19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inside</a:t>
            </a:r>
            <a:r>
              <a:rPr lang="en-US" altLang="zh-CN" sz="2000" b="0" i="0" u="none" strike="noStrike" kern="0" cap="none" spc="19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3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the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nucleus</a:t>
            </a:r>
            <a:r>
              <a:rPr lang="en-US" altLang="zh-CN" sz="2000" b="0" i="0" u="none" strike="noStrike" kern="0" cap="none" spc="21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known</a:t>
            </a:r>
            <a:r>
              <a:rPr lang="en-US" altLang="zh-CN" sz="2000" b="0" i="0" u="none" strike="noStrike" kern="0" cap="none" spc="22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as</a:t>
            </a:r>
            <a:r>
              <a:rPr lang="en-US" altLang="zh-CN" sz="2000" b="0" i="0" u="none" strike="noStrike" kern="0" cap="none" spc="23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nucleoplasm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6258" indent="-274320" algn="l">
              <a:lnSpc>
                <a:spcPct val="100000"/>
              </a:lnSpc>
              <a:spcBef>
                <a:spcPts val="805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6385" algn="l"/>
              </a:tabLst>
            </a:pPr>
            <a:r>
              <a:rPr lang="en-US" altLang="zh-CN" sz="2000" b="0" i="0" u="none" strike="noStrike" kern="0" cap="none" spc="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Nucleoplasm</a:t>
            </a:r>
            <a:r>
              <a:rPr lang="en-US" altLang="zh-CN" sz="2000" b="0" i="0" u="none" strike="noStrike" kern="0" cap="none" spc="1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contains</a:t>
            </a:r>
            <a:r>
              <a:rPr lang="en-US" altLang="zh-CN" sz="2000" b="0" i="0" u="none" strike="noStrike" kern="0" cap="none" spc="21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round</a:t>
            </a:r>
            <a:r>
              <a:rPr lang="en-US" altLang="zh-CN" sz="2000" b="0" i="0" u="none" strike="noStrike" kern="0" cap="none" spc="19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shaped </a:t>
            </a:r>
            <a:r>
              <a:rPr lang="en-US" altLang="zh-CN" sz="2000" b="0" i="0" u="none" strike="noStrike" kern="0" cap="none" spc="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nucleolus</a:t>
            </a:r>
            <a:r>
              <a:rPr lang="en-US" altLang="zh-CN" sz="2000" b="0" i="0" u="none" strike="noStrike" kern="0" cap="none" spc="19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and</a:t>
            </a:r>
            <a:r>
              <a:rPr lang="en-US" altLang="zh-CN" sz="2000" b="0" i="0" u="none" strike="noStrike" kern="0" cap="none" spc="21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network</a:t>
            </a:r>
            <a:r>
              <a:rPr lang="en-US" altLang="zh-CN" sz="2000" b="0" i="0" u="none" strike="noStrike" kern="0" cap="none" spc="229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of</a:t>
            </a:r>
            <a:r>
              <a:rPr lang="en-US" altLang="zh-CN" sz="2000" b="0" i="0" u="none" strike="noStrike" kern="0" cap="none" spc="22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chromatin</a:t>
            </a:r>
            <a:r>
              <a:rPr lang="en-US" altLang="zh-CN" sz="2000" b="0" i="0" u="none" strike="noStrike" kern="0" cap="none" spc="31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fibres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6258" indent="-274320" algn="l">
              <a:lnSpc>
                <a:spcPct val="100000"/>
              </a:lnSpc>
              <a:spcBef>
                <a:spcPts val="805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6385" algn="l"/>
              </a:tabLst>
            </a:pP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Fibres</a:t>
            </a:r>
            <a:r>
              <a:rPr lang="en-US" altLang="zh-CN" sz="2000" b="0" i="0" u="none" strike="noStrike" kern="0" cap="none" spc="22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are</a:t>
            </a:r>
            <a:r>
              <a:rPr lang="en-US" altLang="zh-CN" sz="2000" b="0" i="0" u="none" strike="noStrike" kern="0" cap="none" spc="20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composed</a:t>
            </a:r>
            <a:r>
              <a:rPr lang="en-US" altLang="zh-CN" sz="2000" b="0" i="0" u="none" strike="noStrike" kern="0" cap="none" spc="21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of</a:t>
            </a:r>
            <a:r>
              <a:rPr lang="en-US" altLang="zh-CN" sz="2000" b="0" i="0" u="none" strike="noStrike" kern="0" cap="none" spc="22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deoxyribonucleic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acid</a:t>
            </a:r>
            <a:r>
              <a:rPr lang="en-US" altLang="zh-CN" sz="2000" b="0" i="0" u="none" strike="noStrike" kern="0" cap="none" spc="19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(DNA)</a:t>
            </a:r>
            <a:r>
              <a:rPr lang="en-US" altLang="zh-CN" sz="2000" b="0" i="0" u="none" strike="noStrike" kern="0" cap="none" spc="21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and</a:t>
            </a:r>
            <a:r>
              <a:rPr lang="en-US" altLang="zh-CN" sz="2000" b="0" i="0" u="none" strike="noStrike" kern="0" cap="none" spc="1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protein</a:t>
            </a:r>
            <a:r>
              <a:rPr lang="en-US" altLang="zh-CN" sz="2000" b="0" i="0" u="none" strike="noStrike" kern="0" cap="none" spc="19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histone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6385" indent="-273685" algn="l">
              <a:lnSpc>
                <a:spcPct val="100000"/>
              </a:lnSpc>
              <a:spcBef>
                <a:spcPts val="795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6385" algn="l"/>
              </a:tabLst>
            </a:pP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These</a:t>
            </a:r>
            <a:r>
              <a:rPr lang="en-US" altLang="zh-CN" sz="2000" b="0" i="0" u="none" strike="noStrike" kern="0" cap="none" spc="21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fibres</a:t>
            </a:r>
            <a:r>
              <a:rPr lang="en-US" altLang="zh-CN" sz="2000" b="0" i="0" u="none" strike="noStrike" kern="0" cap="none" spc="22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condense</a:t>
            </a:r>
            <a:r>
              <a:rPr lang="en-US" altLang="zh-CN" sz="2000" b="0" i="0" u="none" strike="noStrike" kern="0" cap="none" spc="20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to</a:t>
            </a:r>
            <a:r>
              <a:rPr lang="en-US" altLang="zh-CN" sz="2000" b="0" i="0" u="none" strike="noStrike" kern="0" cap="none" spc="21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form</a:t>
            </a:r>
            <a:r>
              <a:rPr lang="en-US" altLang="zh-CN" sz="2000" b="0" i="0" u="none" strike="noStrike" kern="0" cap="none" spc="21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chromosomes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638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during</a:t>
            </a:r>
            <a:r>
              <a:rPr lang="en-US" altLang="zh-CN" sz="2000" b="0" i="0" u="none" strike="noStrike" kern="0" cap="none" spc="1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cell</a:t>
            </a:r>
            <a:r>
              <a:rPr lang="en-US" altLang="zh-CN" sz="2000" b="0" i="0" u="none" strike="noStrike" kern="0" cap="none" spc="19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division</a:t>
            </a:r>
            <a:endParaRPr lang="zh-CN" altLang="en-US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398940"/>
      </p:ext>
    </p:extLst>
  </p:cSld>
  <p:clrMapOvr>
    <a:masterClrMapping/>
  </p:clrMapOvr>
</p:sld>
</file>

<file path=ppt/slides/slide22.xml><?xml version="1.0" encoding="utf-8"?>
<p:sld xmlns:p="http://schemas.openxmlformats.org/presentationml/2006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曲线"/>
          <p:cNvSpPr>
            <a:spLocks/>
          </p:cNvSpPr>
          <p:nvPr/>
        </p:nvSpPr>
        <p:spPr>
          <a:xfrm rot="0">
            <a:off x="5769864" y="0"/>
            <a:ext cx="6422390" cy="6858000"/>
          </a:xfrm>
          <a:custGeom>
            <a:gdLst>
              <a:gd name="T1" fmla="*/ 0 w 21600"/>
              <a:gd name="T2" fmla="*/ 0 h 21600"/>
              <a:gd name="T3" fmla="*/ 21600 w 21600"/>
              <a:gd name="T4" fmla="*/ 21600 h 21600"/>
            </a:gdLst>
            <a:rect l="T1" t="T2" r="T3" b="T4"/>
            <a:pathLst>
              <a:path w="21600" h="21600">
                <a:moveTo>
                  <a:pt x="21599" y="0"/>
                </a:moveTo>
                <a:lnTo>
                  <a:pt x="0" y="0"/>
                </a:lnTo>
                <a:lnTo>
                  <a:pt x="0" y="21600"/>
                </a:lnTo>
                <a:lnTo>
                  <a:pt x="21599" y="21600"/>
                </a:lnTo>
                <a:lnTo>
                  <a:pt x="21599" y="0"/>
                </a:lnTo>
                <a:close/>
              </a:path>
            </a:pathLst>
          </a:custGeom>
          <a:solidFill>
            <a:srgbClr val="F1F1F1"/>
          </a:solidFill>
          <a:ln cmpd="sng" cap="flat">
            <a:noFill/>
            <a:prstDash val="solid"/>
            <a:miter/>
          </a:ln>
        </p:spPr>
      </p:sp>
      <p:sp>
        <p:nvSpPr>
          <p:cNvPr id="397" name="矩形"/>
          <p:cNvSpPr>
            <a:spLocks/>
          </p:cNvSpPr>
          <p:nvPr/>
        </p:nvSpPr>
        <p:spPr>
          <a:xfrm rot="0">
            <a:off x="6301232" y="1416176"/>
            <a:ext cx="5052695" cy="134810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3334" rIns="0" bIns="0" anchor="t" anchorCtr="0">
            <a:prstTxWarp prst="textNoShape"/>
            <a:spAutoFit/>
          </a:bodyPr>
          <a:lstStyle/>
          <a:p>
            <a:pPr marL="286258" indent="-274320" algn="l">
              <a:lnSpc>
                <a:spcPct val="100000"/>
              </a:lnSpc>
              <a:spcBef>
                <a:spcPts val="104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6385" algn="l"/>
              </a:tabLst>
            </a:pP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Chromosomes</a:t>
            </a:r>
            <a:r>
              <a:rPr lang="en-US" altLang="zh-CN" sz="2000" b="0" i="0" u="none" strike="noStrike" kern="0" cap="none" spc="229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contain</a:t>
            </a:r>
            <a:r>
              <a:rPr lang="en-US" altLang="zh-CN" sz="2000" b="0" i="0" u="none" strike="noStrike" kern="0" cap="none" spc="22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stretches</a:t>
            </a:r>
            <a:r>
              <a:rPr lang="en-US" altLang="zh-CN" sz="2000" b="0" i="0" u="none" strike="noStrike" kern="0" cap="none" spc="23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of</a:t>
            </a:r>
            <a:r>
              <a:rPr lang="en-US" altLang="zh-CN" sz="2000" b="0" i="0" u="none" strike="noStrike" kern="0" cap="none" spc="23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3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DNA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called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genes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6385" indent="-27368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6385" algn="l"/>
              </a:tabLst>
            </a:pP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Genes</a:t>
            </a:r>
            <a:r>
              <a:rPr lang="en-US" altLang="zh-CN" sz="2000" b="0" i="0" u="none" strike="noStrike" kern="0" cap="none" spc="1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transfer</a:t>
            </a:r>
            <a:r>
              <a:rPr lang="en-US" altLang="zh-CN" sz="2000" b="0" i="0" u="none" strike="noStrike" kern="0" cap="none" spc="18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the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hereditary</a:t>
            </a:r>
            <a:r>
              <a:rPr lang="en-US" altLang="zh-CN" sz="2000" b="0" i="0" u="none" strike="noStrike" kern="0" cap="none" spc="1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information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6385" indent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altLang="zh-CN" sz="2000" b="0" i="0" u="none" strike="noStrike" kern="0" cap="none" spc="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from</a:t>
            </a:r>
            <a:r>
              <a:rPr lang="en-US" altLang="zh-CN" sz="2000" b="0" i="0" u="none" strike="noStrike" kern="0" cap="none" spc="20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one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generation</a:t>
            </a:r>
            <a:r>
              <a:rPr lang="en-US" altLang="zh-CN" sz="2000" b="0" i="0" u="none" strike="noStrike" kern="0" cap="none" spc="19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to</a:t>
            </a:r>
            <a:r>
              <a:rPr lang="en-US" altLang="zh-CN" sz="2000" b="0" i="0" u="none" strike="noStrike" kern="0" cap="none" spc="22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the</a:t>
            </a:r>
            <a:r>
              <a:rPr lang="en-US" altLang="zh-CN" sz="2000" b="0" i="0" u="none" strike="noStrike" kern="0" cap="none" spc="21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4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next</a:t>
            </a:r>
            <a:endParaRPr lang="zh-CN" altLang="en-US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</p:txBody>
      </p:sp>
      <p:grpSp>
        <p:nvGrpSpPr>
          <p:cNvPr id="400" name="组合"/>
          <p:cNvGrpSpPr>
            <a:grpSpLocks/>
          </p:cNvGrpSpPr>
          <p:nvPr/>
        </p:nvGrpSpPr>
        <p:grpSpPr>
          <a:xfrm>
            <a:off x="670636" y="1985772"/>
            <a:ext cx="4417949" cy="4436364"/>
            <a:chOff x="670636" y="1985772"/>
            <a:chExt cx="4417949" cy="4436364"/>
          </a:xfrm>
        </p:grpSpPr>
        <p:pic>
          <p:nvPicPr>
            <p:cNvPr id="398" name="图片"/>
            <p:cNvPicPr>
              <a:picLocks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0">
              <a:off x="670636" y="1985772"/>
              <a:ext cx="4417949" cy="4436364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  <p:sp>
          <p:nvSpPr>
            <p:cNvPr id="399" name="曲线"/>
            <p:cNvSpPr>
              <a:spLocks/>
            </p:cNvSpPr>
            <p:nvPr/>
          </p:nvSpPr>
          <p:spPr>
            <a:xfrm rot="0">
              <a:off x="2034539" y="3310127"/>
              <a:ext cx="2526665" cy="2586355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20520" y="18404"/>
                  </a:moveTo>
                  <a:lnTo>
                    <a:pt x="15855" y="21599"/>
                  </a:lnTo>
                </a:path>
                <a:path w="21600" h="21600">
                  <a:moveTo>
                    <a:pt x="4211" y="12269"/>
                  </a:moveTo>
                  <a:lnTo>
                    <a:pt x="0" y="16652"/>
                  </a:lnTo>
                </a:path>
                <a:path w="21600" h="21600">
                  <a:moveTo>
                    <a:pt x="18187" y="3670"/>
                  </a:moveTo>
                  <a:lnTo>
                    <a:pt x="21596" y="0"/>
                  </a:lnTo>
                </a:path>
              </a:pathLst>
            </a:custGeom>
            <a:noFill/>
            <a:ln w="6096" cmpd="sng" cap="flat">
              <a:solidFill>
                <a:srgbClr val="000000"/>
              </a:solidFill>
              <a:prstDash val="solid"/>
              <a:round/>
            </a:ln>
          </p:spPr>
        </p:sp>
      </p:grpSp>
      <p:sp>
        <p:nvSpPr>
          <p:cNvPr id="401" name="文本框"/>
          <p:cNvSpPr>
            <a:spLocks noGrp="1"/>
          </p:cNvSpPr>
          <p:nvPr>
            <p:ph type="title"/>
          </p:nvPr>
        </p:nvSpPr>
        <p:spPr>
          <a:xfrm rot="0">
            <a:off x="640486" y="651127"/>
            <a:ext cx="4612004" cy="57403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3698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3600" b="1" i="0" u="none" strike="noStrike" kern="0" cap="none" spc="150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Nucleus</a:t>
            </a:r>
            <a:endParaRPr lang="zh-CN" altLang="en-US" sz="3600" b="1" i="0" u="none" strike="noStrike" kern="0" cap="none" spc="150" baseline="0">
              <a:solidFill>
                <a:schemeClr val="tx1"/>
              </a:solidFill>
              <a:latin typeface="Tahoma" pitchFamily="0" charset="0"/>
              <a:ea typeface="宋体" pitchFamily="0" charset="0"/>
              <a:cs typeface="Tahoma" pitchFamily="0" charset="0"/>
            </a:endParaRPr>
          </a:p>
        </p:txBody>
      </p:sp>
      <p:sp>
        <p:nvSpPr>
          <p:cNvPr id="402" name="矩形"/>
          <p:cNvSpPr>
            <a:spLocks/>
          </p:cNvSpPr>
          <p:nvPr/>
        </p:nvSpPr>
        <p:spPr>
          <a:xfrm rot="0">
            <a:off x="1281430" y="5323713"/>
            <a:ext cx="2654300" cy="836293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Chromatin</a:t>
            </a:r>
            <a:r>
              <a:rPr lang="en-US" altLang="zh-CN" sz="1800" b="0" i="0" u="none" strike="noStrike" kern="0" cap="none" spc="-2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-2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fibre</a:t>
            </a:r>
            <a:endParaRPr lang="en-US" altLang="zh-CN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  <a:p>
            <a:pPr marL="1390015" indent="0" algn="l">
              <a:lnSpc>
                <a:spcPct val="100000"/>
              </a:lnSpc>
              <a:spcBef>
                <a:spcPts val="2065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Chromosome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403" name="矩形"/>
          <p:cNvSpPr>
            <a:spLocks/>
          </p:cNvSpPr>
          <p:nvPr/>
        </p:nvSpPr>
        <p:spPr>
          <a:xfrm rot="0">
            <a:off x="4224273" y="2992628"/>
            <a:ext cx="1003935" cy="29971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Chromatin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404" name="曲线"/>
          <p:cNvSpPr>
            <a:spLocks/>
          </p:cNvSpPr>
          <p:nvPr/>
        </p:nvSpPr>
        <p:spPr>
          <a:xfrm rot="0">
            <a:off x="1746504" y="3401566"/>
            <a:ext cx="942340" cy="775969"/>
          </a:xfrm>
          <a:custGeom>
            <a:gdLst>
              <a:gd name="T1" fmla="*/ 0 w 21600"/>
              <a:gd name="T2" fmla="*/ 0 h 21600"/>
              <a:gd name="T3" fmla="*/ 21600 w 21600"/>
              <a:gd name="T4" fmla="*/ 21600 h 21600"/>
            </a:gdLst>
            <a:rect l="T1" t="T2" r="T3" b="T4"/>
            <a:pathLst>
              <a:path w="21600" h="21600">
                <a:moveTo>
                  <a:pt x="0" y="0"/>
                </a:moveTo>
                <a:lnTo>
                  <a:pt x="2649" y="21589"/>
                </a:lnTo>
              </a:path>
              <a:path w="21600" h="21600">
                <a:moveTo>
                  <a:pt x="21594" y="5557"/>
                </a:moveTo>
                <a:lnTo>
                  <a:pt x="2619" y="21578"/>
                </a:lnTo>
              </a:path>
            </a:pathLst>
          </a:custGeom>
          <a:noFill/>
          <a:ln w="6096" cmpd="sng" cap="flat">
            <a:solidFill>
              <a:srgbClr val="000000"/>
            </a:solidFill>
            <a:prstDash val="solid"/>
            <a:round/>
          </a:ln>
        </p:spPr>
      </p:sp>
      <p:sp>
        <p:nvSpPr>
          <p:cNvPr id="405" name="矩形"/>
          <p:cNvSpPr>
            <a:spLocks/>
          </p:cNvSpPr>
          <p:nvPr/>
        </p:nvSpPr>
        <p:spPr>
          <a:xfrm rot="0">
            <a:off x="1392682" y="4169409"/>
            <a:ext cx="735964" cy="29971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Histone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406" name="曲线"/>
          <p:cNvSpPr>
            <a:spLocks/>
          </p:cNvSpPr>
          <p:nvPr/>
        </p:nvSpPr>
        <p:spPr>
          <a:xfrm rot="0">
            <a:off x="1746504" y="1705355"/>
            <a:ext cx="2510789" cy="606424"/>
          </a:xfrm>
          <a:custGeom>
            <a:gdLst>
              <a:gd name="T1" fmla="*/ 0 w 21600"/>
              <a:gd name="T2" fmla="*/ 0 h 21600"/>
              <a:gd name="T3" fmla="*/ 21600 w 21600"/>
              <a:gd name="T4" fmla="*/ 21600 h 21600"/>
            </a:gdLst>
            <a:rect l="T1" t="T2" r="T3" b="T4"/>
            <a:pathLst>
              <a:path w="21600" h="21600">
                <a:moveTo>
                  <a:pt x="17266" y="21586"/>
                </a:moveTo>
                <a:lnTo>
                  <a:pt x="21596" y="0"/>
                </a:lnTo>
              </a:path>
              <a:path w="21600" h="21600">
                <a:moveTo>
                  <a:pt x="0" y="13299"/>
                </a:moveTo>
                <a:lnTo>
                  <a:pt x="10" y="11999"/>
                </a:lnTo>
                <a:lnTo>
                  <a:pt x="39" y="10937"/>
                </a:lnTo>
                <a:lnTo>
                  <a:pt x="82" y="10222"/>
                </a:lnTo>
                <a:lnTo>
                  <a:pt x="134" y="9960"/>
                </a:lnTo>
                <a:lnTo>
                  <a:pt x="6217" y="9960"/>
                </a:lnTo>
                <a:lnTo>
                  <a:pt x="6270" y="9698"/>
                </a:lnTo>
                <a:lnTo>
                  <a:pt x="6312" y="8983"/>
                </a:lnTo>
                <a:lnTo>
                  <a:pt x="6341" y="7922"/>
                </a:lnTo>
                <a:lnTo>
                  <a:pt x="6352" y="6622"/>
                </a:lnTo>
                <a:lnTo>
                  <a:pt x="6362" y="7922"/>
                </a:lnTo>
                <a:lnTo>
                  <a:pt x="6391" y="8983"/>
                </a:lnTo>
                <a:lnTo>
                  <a:pt x="6434" y="9698"/>
                </a:lnTo>
                <a:lnTo>
                  <a:pt x="6486" y="9960"/>
                </a:lnTo>
                <a:lnTo>
                  <a:pt x="12569" y="9960"/>
                </a:lnTo>
                <a:lnTo>
                  <a:pt x="12622" y="10222"/>
                </a:lnTo>
                <a:lnTo>
                  <a:pt x="12665" y="10937"/>
                </a:lnTo>
                <a:lnTo>
                  <a:pt x="12693" y="11999"/>
                </a:lnTo>
                <a:lnTo>
                  <a:pt x="12704" y="13299"/>
                </a:lnTo>
              </a:path>
            </a:pathLst>
          </a:custGeom>
          <a:noFill/>
          <a:ln w="6096" cmpd="sng" cap="flat">
            <a:solidFill>
              <a:srgbClr val="000000"/>
            </a:solidFill>
            <a:prstDash val="solid"/>
            <a:round/>
          </a:ln>
        </p:spPr>
      </p:sp>
      <p:sp>
        <p:nvSpPr>
          <p:cNvPr id="407" name="矩形"/>
          <p:cNvSpPr>
            <a:spLocks/>
          </p:cNvSpPr>
          <p:nvPr/>
        </p:nvSpPr>
        <p:spPr>
          <a:xfrm rot="0">
            <a:off x="4335526" y="1539621"/>
            <a:ext cx="446404" cy="29972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2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DNA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408" name="矩形"/>
          <p:cNvSpPr>
            <a:spLocks/>
          </p:cNvSpPr>
          <p:nvPr/>
        </p:nvSpPr>
        <p:spPr>
          <a:xfrm rot="0">
            <a:off x="2222119" y="1482090"/>
            <a:ext cx="518794" cy="29972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2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Gene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409" name="矩形"/>
          <p:cNvSpPr>
            <a:spLocks/>
          </p:cNvSpPr>
          <p:nvPr/>
        </p:nvSpPr>
        <p:spPr>
          <a:xfrm rot="0">
            <a:off x="6301232" y="3170301"/>
            <a:ext cx="1186179" cy="330834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3334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4"/>
              </a:spcBef>
              <a:spcAft>
                <a:spcPts val="0"/>
              </a:spcAft>
              <a:buNone/>
            </a:pP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Functions:</a:t>
            </a:r>
            <a:endParaRPr lang="zh-CN" altLang="en-US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</p:txBody>
      </p:sp>
      <p:sp>
        <p:nvSpPr>
          <p:cNvPr id="410" name="矩形"/>
          <p:cNvSpPr>
            <a:spLocks/>
          </p:cNvSpPr>
          <p:nvPr/>
        </p:nvSpPr>
        <p:spPr>
          <a:xfrm rot="0">
            <a:off x="6301232" y="3577209"/>
            <a:ext cx="5392420" cy="175323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3334" rIns="0" bIns="0" anchor="t" anchorCtr="0">
            <a:prstTxWarp prst="textNoShape"/>
            <a:spAutoFit/>
          </a:bodyPr>
          <a:lstStyle/>
          <a:p>
            <a:pPr marL="286258" indent="-274320" algn="l">
              <a:lnSpc>
                <a:spcPct val="100000"/>
              </a:lnSpc>
              <a:spcBef>
                <a:spcPts val="104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6385" algn="l"/>
              </a:tabLst>
            </a:pP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Control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all</a:t>
            </a:r>
            <a:r>
              <a:rPr lang="en-US" altLang="zh-CN" sz="2000" b="0" i="0" u="none" strike="noStrike" kern="0" cap="none" spc="18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the</a:t>
            </a:r>
            <a:r>
              <a:rPr lang="en-US" altLang="zh-CN" sz="2000" b="0" i="0" u="none" strike="noStrike" kern="0" cap="none" spc="20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cell</a:t>
            </a:r>
            <a:r>
              <a:rPr lang="en-US" altLang="zh-CN" sz="2000" b="0" i="0" u="none" strike="noStrike" kern="0" cap="none" spc="18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activities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like</a:t>
            </a:r>
            <a:r>
              <a:rPr lang="en-US" altLang="zh-CN" sz="2000" b="0" i="0" u="none" strike="noStrike" kern="0" cap="none" spc="19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metabolism,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protein</a:t>
            </a:r>
            <a:r>
              <a:rPr lang="en-US" altLang="zh-CN" sz="2000" b="0" i="0" u="none" strike="noStrike" kern="0" cap="none" spc="19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synthesis,</a:t>
            </a:r>
            <a:r>
              <a:rPr lang="en-US" altLang="zh-CN" sz="2000" b="0" i="0" u="none" strike="noStrike" kern="0" cap="none" spc="18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growth</a:t>
            </a:r>
            <a:r>
              <a:rPr lang="en-US" altLang="zh-CN" sz="2000" b="0" i="0" u="none" strike="noStrike" kern="0" cap="none" spc="20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and</a:t>
            </a:r>
            <a:r>
              <a:rPr lang="en-US" altLang="zh-CN" sz="2000" b="0" i="0" u="none" strike="noStrike" kern="0" cap="none" spc="19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cell</a:t>
            </a:r>
            <a:r>
              <a:rPr lang="en-US" altLang="zh-CN" sz="2000" b="0" i="0" u="none" strike="noStrike" kern="0" cap="none" spc="18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division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6258" indent="-274320" algn="l">
              <a:lnSpc>
                <a:spcPct val="100000"/>
              </a:lnSpc>
              <a:spcBef>
                <a:spcPts val="790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6385" algn="l"/>
              </a:tabLst>
            </a:pPr>
            <a:r>
              <a:rPr lang="en-US" altLang="zh-CN" sz="2000" b="0" i="0" u="none" strike="noStrike" kern="0" cap="none" spc="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Nucleolus</a:t>
            </a:r>
            <a:r>
              <a:rPr lang="en-US" altLang="zh-CN" sz="2000" b="0" i="0" u="none" strike="noStrike" kern="0" cap="none" spc="1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synthesizes</a:t>
            </a:r>
            <a:r>
              <a:rPr lang="en-US" altLang="zh-CN" sz="2000" b="0" i="0" u="none" strike="noStrike" kern="0" cap="none" spc="19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8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ribonucleic</a:t>
            </a:r>
            <a:r>
              <a:rPr lang="en-US" altLang="zh-CN" sz="2000" b="0" i="0" u="none" strike="noStrike" kern="0" cap="none" spc="18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acid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(RNA)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to</a:t>
            </a:r>
            <a:r>
              <a:rPr lang="en-US" altLang="zh-CN" sz="2000" b="0" i="0" u="none" strike="noStrike" kern="0" cap="none" spc="2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constitute</a:t>
            </a:r>
            <a:r>
              <a:rPr lang="en-US" altLang="zh-CN" sz="2000" b="0" i="0" u="none" strike="noStrike" kern="0" cap="none" spc="2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ribosomes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6385" indent="-273685" algn="l">
              <a:lnSpc>
                <a:spcPct val="100000"/>
              </a:lnSpc>
              <a:spcBef>
                <a:spcPts val="805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6385" algn="l"/>
              </a:tabLst>
            </a:pP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Store</a:t>
            </a:r>
            <a:r>
              <a:rPr lang="en-US" altLang="zh-CN" sz="2000" b="0" i="0" u="none" strike="noStrike" kern="0" cap="none" spc="229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hereditary</a:t>
            </a:r>
            <a:r>
              <a:rPr lang="en-US" altLang="zh-CN" sz="2000" b="0" i="0" u="none" strike="noStrike" kern="0" cap="none" spc="22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information</a:t>
            </a:r>
            <a:r>
              <a:rPr lang="en-US" altLang="zh-CN" sz="2000" b="0" i="0" u="none" strike="noStrike" kern="0" cap="none" spc="229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in</a:t>
            </a:r>
            <a:r>
              <a:rPr lang="en-US" altLang="zh-CN" sz="2000" b="0" i="0" u="none" strike="noStrike" kern="0" cap="none" spc="24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genes</a:t>
            </a:r>
            <a:endParaRPr lang="zh-CN" altLang="en-US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09889"/>
      </p:ext>
    </p:extLst>
  </p:cSld>
  <p:clrMapOvr>
    <a:masterClrMapping/>
  </p:clrMapOvr>
</p:sld>
</file>

<file path=ppt/slides/slide23.xml><?xml version="1.0" encoding="utf-8"?>
<p:sld xmlns:p="http://schemas.openxmlformats.org/presentationml/2006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图片"/>
          <p:cNvPicPr>
            <a:picLocks/>
          </p:cNvPicPr>
          <p:nvPr/>
        </p:nvPicPr>
        <p:blipFill>
          <a:blip r:embed="rId1" cstate="print"/>
          <a:stretch>
            <a:fillRect/>
          </a:stretch>
        </p:blipFill>
        <p:spPr>
          <a:xfrm rot="0">
            <a:off x="871727" y="2134798"/>
            <a:ext cx="4015739" cy="3744791"/>
          </a:xfrm>
          <a:prstGeom prst="rect"/>
          <a:noFill/>
          <a:ln w="12700" cmpd="sng" cap="flat">
            <a:noFill/>
            <a:prstDash val="solid"/>
            <a:miter/>
          </a:ln>
        </p:spPr>
      </p:pic>
      <p:grpSp>
        <p:nvGrpSpPr>
          <p:cNvPr id="414" name="组合"/>
          <p:cNvGrpSpPr>
            <a:grpSpLocks/>
          </p:cNvGrpSpPr>
          <p:nvPr/>
        </p:nvGrpSpPr>
        <p:grpSpPr>
          <a:xfrm>
            <a:off x="5769863" y="0"/>
            <a:ext cx="6422390" cy="6858000"/>
            <a:chOff x="5769863" y="0"/>
            <a:chExt cx="6422390" cy="6858000"/>
          </a:xfrm>
        </p:grpSpPr>
        <p:sp>
          <p:nvSpPr>
            <p:cNvPr id="412" name="曲线"/>
            <p:cNvSpPr>
              <a:spLocks/>
            </p:cNvSpPr>
            <p:nvPr/>
          </p:nvSpPr>
          <p:spPr>
            <a:xfrm rot="0">
              <a:off x="5769863" y="0"/>
              <a:ext cx="6422390" cy="6858000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21599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599" y="21600"/>
                  </a:lnTo>
                  <a:lnTo>
                    <a:pt x="21599" y="0"/>
                  </a:lnTo>
                  <a:close/>
                </a:path>
              </a:pathLst>
            </a:custGeom>
            <a:solidFill>
              <a:srgbClr val="F1F1F1"/>
            </a:solidFill>
            <a:ln cmpd="sng" cap="flat">
              <a:noFill/>
              <a:prstDash val="solid"/>
              <a:miter/>
            </a:ln>
          </p:spPr>
        </p:sp>
        <p:sp>
          <p:nvSpPr>
            <p:cNvPr id="413" name="曲线"/>
            <p:cNvSpPr>
              <a:spLocks/>
            </p:cNvSpPr>
            <p:nvPr/>
          </p:nvSpPr>
          <p:spPr>
            <a:xfrm rot="0">
              <a:off x="5769863" y="0"/>
              <a:ext cx="6422390" cy="6858000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0" y="21600"/>
                  </a:moveTo>
                  <a:lnTo>
                    <a:pt x="21599" y="21600"/>
                  </a:lnTo>
                  <a:lnTo>
                    <a:pt x="21599" y="0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192" cmpd="sng" cap="flat">
              <a:solidFill>
                <a:srgbClr val="F1F1F1"/>
              </a:solidFill>
              <a:prstDash val="solid"/>
              <a:round/>
            </a:ln>
          </p:spPr>
        </p:sp>
      </p:grpSp>
      <p:sp>
        <p:nvSpPr>
          <p:cNvPr id="415" name="矩形"/>
          <p:cNvSpPr>
            <a:spLocks/>
          </p:cNvSpPr>
          <p:nvPr/>
        </p:nvSpPr>
        <p:spPr>
          <a:xfrm rot="0">
            <a:off x="6375272" y="961999"/>
            <a:ext cx="5201919" cy="470027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14300" rIns="0" bIns="0" anchor="t" anchorCtr="0">
            <a:prstTxWarp prst="textNoShape"/>
            <a:spAutoFit/>
          </a:bodyPr>
          <a:lstStyle/>
          <a:p>
            <a:pPr marL="286385" indent="-27368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6385" algn="l"/>
              </a:tabLst>
            </a:pPr>
            <a:r>
              <a:rPr lang="en-US" altLang="zh-CN" sz="2000" b="0" i="0" u="none" strike="noStrike" kern="0" cap="none" spc="9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Jelly-</a:t>
            </a:r>
            <a:r>
              <a:rPr lang="en-US" altLang="zh-CN" sz="2000" b="0" i="0" u="none" strike="noStrike" kern="0" cap="none" spc="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like</a:t>
            </a:r>
            <a:r>
              <a:rPr lang="en-US" altLang="zh-CN" sz="2000" b="0" i="0" u="none" strike="noStrike" kern="0" cap="none" spc="22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material</a:t>
            </a:r>
            <a:r>
              <a:rPr lang="en-US" altLang="zh-CN" sz="2000" b="0" i="0" u="none" strike="noStrike" kern="0" cap="none" spc="21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formed</a:t>
            </a:r>
            <a:r>
              <a:rPr lang="en-US" altLang="zh-CN" sz="2000" b="0" i="0" u="none" strike="noStrike" kern="0" cap="none" spc="22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by</a:t>
            </a:r>
            <a:r>
              <a:rPr lang="en-US" altLang="zh-CN" sz="2000" b="0" i="0" u="none" strike="noStrike" kern="0" cap="none" spc="229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4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80</a:t>
            </a:r>
            <a:r>
              <a:rPr lang="en-US" altLang="zh-CN" sz="2000" b="0" i="0" u="none" strike="noStrike" kern="0" cap="none" spc="21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%</a:t>
            </a:r>
            <a:r>
              <a:rPr lang="en-US" altLang="zh-CN" sz="2000" b="0" i="0" u="none" strike="noStrike" kern="0" cap="none" spc="22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of</a:t>
            </a:r>
            <a:r>
              <a:rPr lang="en-US" altLang="zh-CN" sz="2000" b="0" i="0" u="none" strike="noStrike" kern="0" cap="none" spc="22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4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water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7020" indent="-274320" algn="l">
              <a:lnSpc>
                <a:spcPct val="100000"/>
              </a:lnSpc>
              <a:spcBef>
                <a:spcPts val="805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7020" algn="l"/>
              </a:tabLst>
            </a:pP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Present</a:t>
            </a:r>
            <a:r>
              <a:rPr lang="en-US" altLang="zh-CN" sz="2000" b="0" i="0" u="none" strike="noStrike" kern="0" cap="none" spc="1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between</a:t>
            </a:r>
            <a:r>
              <a:rPr lang="en-US" altLang="zh-CN" sz="2000" b="0" i="0" u="none" strike="noStrike" kern="0" cap="none" spc="19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the</a:t>
            </a:r>
            <a:r>
              <a:rPr lang="en-US" altLang="zh-CN" sz="2000" b="0" i="0" u="none" strike="noStrike" kern="0" cap="none" spc="20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plasma</a:t>
            </a:r>
            <a:r>
              <a:rPr lang="en-US" altLang="zh-CN" sz="2000" b="0" i="0" u="none" strike="noStrike" kern="0" cap="none" spc="19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membrane and</a:t>
            </a:r>
            <a:r>
              <a:rPr lang="en-US" altLang="zh-CN" sz="2000" b="0" i="0" u="none" strike="noStrike" kern="0" cap="none" spc="18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the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nucleus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6385" indent="-273685" algn="l">
              <a:lnSpc>
                <a:spcPct val="100000"/>
              </a:lnSpc>
              <a:spcBef>
                <a:spcPts val="795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6385" algn="l"/>
              </a:tabLst>
            </a:pP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Contains</a:t>
            </a:r>
            <a:r>
              <a:rPr lang="en-US" altLang="zh-CN" sz="2000" b="0" i="0" u="none" strike="noStrike" kern="0" cap="none" spc="20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clear</a:t>
            </a:r>
            <a:r>
              <a:rPr lang="en-US" altLang="zh-CN" sz="2000" b="0" i="0" u="none" strike="noStrike" kern="0" cap="none" spc="19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liquid</a:t>
            </a:r>
            <a:r>
              <a:rPr lang="en-US" altLang="zh-CN" sz="2000" b="0" i="0" u="none" strike="noStrike" kern="0" cap="none" spc="19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portion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called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702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cytosol</a:t>
            </a:r>
            <a:r>
              <a:rPr lang="en-US" altLang="zh-CN" sz="2000" b="0" i="0" u="none" strike="noStrike" kern="0" cap="none" spc="19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and</a:t>
            </a:r>
            <a:r>
              <a:rPr lang="en-US" altLang="zh-CN" sz="2000" b="0" i="0" u="none" strike="noStrike" kern="0" cap="none" spc="18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various</a:t>
            </a:r>
            <a:r>
              <a:rPr lang="en-US" altLang="zh-CN" sz="2000" b="0" i="0" u="none" strike="noStrike" kern="0" cap="none" spc="1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particles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7020" indent="-274320" algn="l">
              <a:lnSpc>
                <a:spcPct val="100000"/>
              </a:lnSpc>
              <a:spcBef>
                <a:spcPts val="805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7020" algn="l"/>
              </a:tabLst>
            </a:pP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Particles</a:t>
            </a:r>
            <a:r>
              <a:rPr lang="en-US" altLang="zh-CN" sz="2000" b="0" i="0" u="none" strike="noStrike" kern="0" cap="none" spc="1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are</a:t>
            </a:r>
            <a:r>
              <a:rPr lang="en-US" altLang="zh-CN" sz="2000" b="0" i="0" u="none" strike="noStrike" kern="0" cap="none" spc="1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proteins,</a:t>
            </a:r>
            <a:r>
              <a:rPr lang="en-US" altLang="zh-CN" sz="2000" b="0" i="0" u="none" strike="noStrike" kern="0" cap="none" spc="1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carbohydrates, </a:t>
            </a:r>
            <a:r>
              <a:rPr lang="en-US" altLang="zh-CN" sz="2000" b="0" i="0" u="none" strike="noStrike" kern="0" cap="none" spc="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nucleic</a:t>
            </a:r>
            <a:r>
              <a:rPr lang="en-US" altLang="zh-CN" sz="2000" b="0" i="0" u="none" strike="noStrike" kern="0" cap="none" spc="1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acids,</a:t>
            </a:r>
            <a:r>
              <a:rPr lang="en-US" altLang="zh-CN" sz="2000" b="0" i="0" u="none" strike="noStrike" kern="0" cap="none" spc="18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lipids</a:t>
            </a:r>
            <a:r>
              <a:rPr lang="en-US" altLang="zh-CN" sz="2000" b="0" i="0" u="none" strike="noStrike" kern="0" cap="none" spc="18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and</a:t>
            </a:r>
            <a:r>
              <a:rPr lang="en-US" altLang="zh-CN" sz="2000" b="0" i="0" u="none" strike="noStrike" kern="0" cap="none" spc="1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inorganic</a:t>
            </a:r>
            <a:r>
              <a:rPr lang="en-US" altLang="zh-CN" sz="2000" b="0" i="0" u="none" strike="noStrike" kern="0" cap="none" spc="1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4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ions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7020" indent="-274320" algn="l">
              <a:lnSpc>
                <a:spcPct val="100000"/>
              </a:lnSpc>
              <a:spcBef>
                <a:spcPts val="805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7020" algn="l"/>
              </a:tabLst>
            </a:pP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Also</a:t>
            </a:r>
            <a:r>
              <a:rPr lang="en-US" altLang="zh-CN" sz="2000" b="0" i="0" u="none" strike="noStrike" kern="0" cap="none" spc="18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contains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many</a:t>
            </a:r>
            <a:r>
              <a:rPr lang="en-US" altLang="zh-CN" sz="2000" b="0" i="0" u="none" strike="noStrike" kern="0" cap="none" spc="20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organelles</a:t>
            </a:r>
            <a:r>
              <a:rPr lang="en-US" altLang="zh-CN" sz="2000" b="0" i="0" u="none" strike="noStrike" kern="0" cap="none" spc="1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with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distinct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structure</a:t>
            </a:r>
            <a:r>
              <a:rPr lang="en-US" altLang="zh-CN" sz="2000" b="0" i="0" u="none" strike="noStrike" kern="0" cap="none" spc="18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and</a:t>
            </a:r>
            <a:r>
              <a:rPr lang="en-US" altLang="zh-CN" sz="2000" b="0" i="0" u="none" strike="noStrike" kern="0" cap="none" spc="19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function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7020" indent="-274320" algn="l">
              <a:lnSpc>
                <a:spcPct val="100000"/>
              </a:lnSpc>
              <a:spcBef>
                <a:spcPts val="795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7020" algn="l"/>
              </a:tabLst>
            </a:pP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Some</a:t>
            </a:r>
            <a:r>
              <a:rPr lang="en-US" altLang="zh-CN" sz="2000" b="0" i="0" u="none" strike="noStrike" kern="0" cap="none" spc="20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of</a:t>
            </a:r>
            <a:r>
              <a:rPr lang="en-US" altLang="zh-CN" sz="2000" b="0" i="0" u="none" strike="noStrike" kern="0" cap="none" spc="21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these</a:t>
            </a:r>
            <a:r>
              <a:rPr lang="en-US" altLang="zh-CN" sz="2000" b="0" i="0" u="none" strike="noStrike" kern="0" cap="none" spc="22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organelles</a:t>
            </a:r>
            <a:r>
              <a:rPr lang="en-US" altLang="zh-CN" sz="2000" b="0" i="0" u="none" strike="noStrike" kern="0" cap="none" spc="1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are</a:t>
            </a:r>
            <a:r>
              <a:rPr lang="en-US" altLang="zh-CN" sz="2000" b="0" i="0" u="none" strike="noStrike" kern="0" cap="none" spc="19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visible</a:t>
            </a:r>
            <a:r>
              <a:rPr lang="en-US" altLang="zh-CN" sz="2000" b="0" i="0" u="none" strike="noStrike" kern="0" cap="none" spc="19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4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only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under</a:t>
            </a:r>
            <a:r>
              <a:rPr lang="en-US" altLang="zh-CN" sz="2000" b="0" i="0" u="none" strike="noStrike" kern="0" cap="none" spc="1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4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an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electron</a:t>
            </a:r>
            <a:r>
              <a:rPr lang="en-US" altLang="zh-CN" sz="2000" b="0" i="0" u="none" strike="noStrike" kern="0" cap="none" spc="1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microscope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7020" indent="-27432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7020" algn="l"/>
              </a:tabLst>
            </a:pP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Granular</a:t>
            </a:r>
            <a:r>
              <a:rPr lang="en-US" altLang="zh-CN" sz="2000" b="0" i="0" u="none" strike="noStrike" kern="0" cap="none" spc="1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and</a:t>
            </a:r>
            <a:r>
              <a:rPr lang="en-US" altLang="zh-CN" sz="2000" b="0" i="0" u="none" strike="noStrike" kern="0" cap="none" spc="19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dense</a:t>
            </a:r>
            <a:r>
              <a:rPr lang="en-US" altLang="zh-CN" sz="2000" b="0" i="0" u="none" strike="noStrike" kern="0" cap="none" spc="21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in</a:t>
            </a:r>
            <a:r>
              <a:rPr lang="en-US" altLang="zh-CN" sz="2000" b="0" i="0" u="none" strike="noStrike" kern="0" cap="none" spc="22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animal</a:t>
            </a:r>
            <a:r>
              <a:rPr lang="en-US" altLang="zh-CN" sz="2000" b="0" i="0" u="none" strike="noStrike" kern="0" cap="none" spc="19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cells</a:t>
            </a:r>
            <a:r>
              <a:rPr lang="en-US" altLang="zh-CN" sz="2000" b="0" i="0" u="none" strike="noStrike" kern="0" cap="none" spc="20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and</a:t>
            </a:r>
            <a:r>
              <a:rPr lang="en-US" altLang="zh-CN" sz="2000" b="0" i="0" u="none" strike="noStrike" kern="0" cap="none" spc="21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4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thin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in</a:t>
            </a:r>
            <a:r>
              <a:rPr lang="en-US" altLang="zh-CN" sz="2000" b="0" i="0" u="none" strike="noStrike" kern="0" cap="none" spc="23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plant</a:t>
            </a:r>
            <a:r>
              <a:rPr lang="en-US" altLang="zh-CN" sz="2000" b="0" i="0" u="none" strike="noStrike" kern="0" cap="none" spc="2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cells</a:t>
            </a:r>
            <a:endParaRPr lang="zh-CN" altLang="en-US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</p:txBody>
      </p:sp>
      <p:sp>
        <p:nvSpPr>
          <p:cNvPr id="416" name="文本框"/>
          <p:cNvSpPr>
            <a:spLocks noGrp="1"/>
          </p:cNvSpPr>
          <p:nvPr>
            <p:ph type="title"/>
          </p:nvPr>
        </p:nvSpPr>
        <p:spPr>
          <a:xfrm rot="0">
            <a:off x="640486" y="651127"/>
            <a:ext cx="4612004" cy="57403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916939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3600" b="1" i="0" u="none" strike="noStrike" kern="0" cap="none" spc="150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Cytoplasm</a:t>
            </a:r>
            <a:endParaRPr lang="zh-CN" altLang="en-US" sz="3600" b="1" i="0" u="none" strike="noStrike" kern="0" cap="none" spc="150" baseline="0">
              <a:solidFill>
                <a:schemeClr val="tx1"/>
              </a:solidFill>
              <a:latin typeface="Tahoma" pitchFamily="0" charset="0"/>
              <a:ea typeface="宋体" pitchFamily="0" charset="0"/>
              <a:cs typeface="Tahoma" pitchFamily="0" charset="0"/>
            </a:endParaRPr>
          </a:p>
        </p:txBody>
      </p:sp>
      <p:sp>
        <p:nvSpPr>
          <p:cNvPr id="417" name="曲线"/>
          <p:cNvSpPr>
            <a:spLocks/>
          </p:cNvSpPr>
          <p:nvPr/>
        </p:nvSpPr>
        <p:spPr>
          <a:xfrm rot="0">
            <a:off x="3313176" y="2098548"/>
            <a:ext cx="654684" cy="1083310"/>
          </a:xfrm>
          <a:custGeom>
            <a:gdLst>
              <a:gd name="T1" fmla="*/ 0 w 21600"/>
              <a:gd name="T2" fmla="*/ 0 h 21600"/>
              <a:gd name="T3" fmla="*/ 21600 w 21600"/>
              <a:gd name="T4" fmla="*/ 21600 h 21600"/>
            </a:gdLst>
            <a:rect l="T1" t="T2" r="T3" b="T4"/>
            <a:pathLst>
              <a:path w="21600" h="21600">
                <a:moveTo>
                  <a:pt x="0" y="12739"/>
                </a:moveTo>
                <a:lnTo>
                  <a:pt x="21566" y="0"/>
                </a:lnTo>
              </a:path>
              <a:path w="21600" h="21600">
                <a:moveTo>
                  <a:pt x="18453" y="21597"/>
                </a:moveTo>
                <a:lnTo>
                  <a:pt x="21587" y="0"/>
                </a:lnTo>
              </a:path>
            </a:pathLst>
          </a:custGeom>
          <a:noFill/>
          <a:ln w="6096" cmpd="sng" cap="flat">
            <a:solidFill>
              <a:srgbClr val="000000"/>
            </a:solidFill>
            <a:prstDash val="solid"/>
            <a:round/>
          </a:ln>
        </p:spPr>
      </p:sp>
      <p:sp>
        <p:nvSpPr>
          <p:cNvPr id="418" name="矩形"/>
          <p:cNvSpPr>
            <a:spLocks/>
          </p:cNvSpPr>
          <p:nvPr/>
        </p:nvSpPr>
        <p:spPr>
          <a:xfrm rot="0">
            <a:off x="3457193" y="1694434"/>
            <a:ext cx="1007744" cy="29972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Organelles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419" name="曲线"/>
          <p:cNvSpPr>
            <a:spLocks/>
          </p:cNvSpPr>
          <p:nvPr/>
        </p:nvSpPr>
        <p:spPr>
          <a:xfrm rot="0">
            <a:off x="3377184" y="4675632"/>
            <a:ext cx="859155" cy="992504"/>
          </a:xfrm>
          <a:custGeom>
            <a:gdLst>
              <a:gd name="T1" fmla="*/ 0 w 21600"/>
              <a:gd name="T2" fmla="*/ 0 h 21600"/>
              <a:gd name="T3" fmla="*/ 21600 w 21600"/>
              <a:gd name="T4" fmla="*/ 21600 h 21600"/>
            </a:gdLst>
            <a:rect l="T1" t="T2" r="T3" b="T4"/>
            <a:pathLst>
              <a:path w="21600" h="21600">
                <a:moveTo>
                  <a:pt x="21600" y="21586"/>
                </a:moveTo>
                <a:lnTo>
                  <a:pt x="0" y="0"/>
                </a:lnTo>
              </a:path>
            </a:pathLst>
          </a:custGeom>
          <a:noFill/>
          <a:ln w="6095" cmpd="sng" cap="flat">
            <a:solidFill>
              <a:srgbClr val="000000"/>
            </a:solidFill>
            <a:prstDash val="solid"/>
            <a:round/>
          </a:ln>
        </p:spPr>
      </p:sp>
      <p:sp>
        <p:nvSpPr>
          <p:cNvPr id="420" name="矩形"/>
          <p:cNvSpPr>
            <a:spLocks/>
          </p:cNvSpPr>
          <p:nvPr/>
        </p:nvSpPr>
        <p:spPr>
          <a:xfrm rot="0">
            <a:off x="3950969" y="5679135"/>
            <a:ext cx="1002030" cy="29972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Cytoplasm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394667"/>
      </p:ext>
    </p:extLst>
  </p:cSld>
  <p:clrMapOvr>
    <a:masterClrMapping/>
  </p:clrMapOvr>
</p:sld>
</file>

<file path=ppt/slides/slide24.xml><?xml version="1.0" encoding="utf-8"?>
<p:sld xmlns:p="http://schemas.openxmlformats.org/presentationml/2006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图片"/>
          <p:cNvPicPr>
            <a:picLocks/>
          </p:cNvPicPr>
          <p:nvPr/>
        </p:nvPicPr>
        <p:blipFill>
          <a:blip r:embed="rId1" cstate="print"/>
          <a:stretch>
            <a:fillRect/>
          </a:stretch>
        </p:blipFill>
        <p:spPr>
          <a:xfrm rot="0">
            <a:off x="916007" y="1928691"/>
            <a:ext cx="3927181" cy="4092286"/>
          </a:xfrm>
          <a:prstGeom prst="rect"/>
          <a:noFill/>
          <a:ln w="12700" cmpd="sng" cap="flat">
            <a:noFill/>
            <a:prstDash val="solid"/>
            <a:miter/>
          </a:ln>
        </p:spPr>
      </p:pic>
      <p:grpSp>
        <p:nvGrpSpPr>
          <p:cNvPr id="424" name="组合"/>
          <p:cNvGrpSpPr>
            <a:grpSpLocks/>
          </p:cNvGrpSpPr>
          <p:nvPr/>
        </p:nvGrpSpPr>
        <p:grpSpPr>
          <a:xfrm>
            <a:off x="5769863" y="0"/>
            <a:ext cx="6422390" cy="6858000"/>
            <a:chOff x="5769863" y="0"/>
            <a:chExt cx="6422390" cy="6858000"/>
          </a:xfrm>
        </p:grpSpPr>
        <p:sp>
          <p:nvSpPr>
            <p:cNvPr id="422" name="曲线"/>
            <p:cNvSpPr>
              <a:spLocks/>
            </p:cNvSpPr>
            <p:nvPr/>
          </p:nvSpPr>
          <p:spPr>
            <a:xfrm rot="0">
              <a:off x="5769863" y="0"/>
              <a:ext cx="6422390" cy="6858000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21599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599" y="21600"/>
                  </a:lnTo>
                  <a:lnTo>
                    <a:pt x="21599" y="0"/>
                  </a:lnTo>
                  <a:close/>
                </a:path>
              </a:pathLst>
            </a:custGeom>
            <a:solidFill>
              <a:srgbClr val="F1F1F1"/>
            </a:solidFill>
            <a:ln cmpd="sng" cap="flat">
              <a:noFill/>
              <a:prstDash val="solid"/>
              <a:miter/>
            </a:ln>
          </p:spPr>
        </p:sp>
        <p:sp>
          <p:nvSpPr>
            <p:cNvPr id="423" name="曲线"/>
            <p:cNvSpPr>
              <a:spLocks/>
            </p:cNvSpPr>
            <p:nvPr/>
          </p:nvSpPr>
          <p:spPr>
            <a:xfrm rot="0">
              <a:off x="5769863" y="0"/>
              <a:ext cx="6422390" cy="6858000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0" y="21600"/>
                  </a:moveTo>
                  <a:lnTo>
                    <a:pt x="21599" y="21600"/>
                  </a:lnTo>
                  <a:lnTo>
                    <a:pt x="21599" y="0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192" cmpd="sng" cap="flat">
              <a:solidFill>
                <a:srgbClr val="F1F1F1"/>
              </a:solidFill>
              <a:prstDash val="solid"/>
              <a:round/>
            </a:ln>
          </p:spPr>
        </p:sp>
      </p:grpSp>
      <p:sp>
        <p:nvSpPr>
          <p:cNvPr id="425" name="文本框"/>
          <p:cNvSpPr>
            <a:spLocks noGrp="1"/>
          </p:cNvSpPr>
          <p:nvPr>
            <p:ph type="title"/>
          </p:nvPr>
        </p:nvSpPr>
        <p:spPr>
          <a:xfrm rot="0">
            <a:off x="1278127" y="573785"/>
            <a:ext cx="3171825" cy="1123314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318770" indent="-306705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3600" b="1" i="0" u="none" strike="noStrike" kern="0" cap="none" spc="155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Endoplasmic Reticulum</a:t>
            </a:r>
            <a:endParaRPr lang="zh-CN" altLang="en-US" sz="3600" b="1" i="0" u="none" strike="noStrike" kern="0" cap="none" spc="155" baseline="0">
              <a:solidFill>
                <a:schemeClr val="tx1"/>
              </a:solidFill>
              <a:latin typeface="Tahoma" pitchFamily="0" charset="0"/>
              <a:ea typeface="宋体" pitchFamily="0" charset="0"/>
              <a:cs typeface="Tahoma" pitchFamily="0" charset="0"/>
            </a:endParaRPr>
          </a:p>
        </p:txBody>
      </p:sp>
      <p:sp>
        <p:nvSpPr>
          <p:cNvPr id="426" name="曲线"/>
          <p:cNvSpPr>
            <a:spLocks/>
          </p:cNvSpPr>
          <p:nvPr/>
        </p:nvSpPr>
        <p:spPr>
          <a:xfrm rot="0">
            <a:off x="3857244" y="2365248"/>
            <a:ext cx="258445" cy="375920"/>
          </a:xfrm>
          <a:custGeom>
            <a:gdLst>
              <a:gd name="T1" fmla="*/ 0 w 21600"/>
              <a:gd name="T2" fmla="*/ 0 h 21600"/>
              <a:gd name="T3" fmla="*/ 21600 w 21600"/>
              <a:gd name="T4" fmla="*/ 21600 h 21600"/>
            </a:gdLst>
            <a:rect l="T1" t="T2" r="T3" b="T4"/>
            <a:pathLst>
              <a:path w="21600" h="21600">
                <a:moveTo>
                  <a:pt x="0" y="0"/>
                </a:moveTo>
                <a:lnTo>
                  <a:pt x="21589" y="21585"/>
                </a:lnTo>
              </a:path>
            </a:pathLst>
          </a:custGeom>
          <a:noFill/>
          <a:ln w="6096" cmpd="sng" cap="flat">
            <a:solidFill>
              <a:srgbClr val="000000"/>
            </a:solidFill>
            <a:prstDash val="solid"/>
            <a:round/>
          </a:ln>
        </p:spPr>
      </p:sp>
      <p:sp>
        <p:nvSpPr>
          <p:cNvPr id="427" name="矩形"/>
          <p:cNvSpPr>
            <a:spLocks/>
          </p:cNvSpPr>
          <p:nvPr/>
        </p:nvSpPr>
        <p:spPr>
          <a:xfrm rot="0">
            <a:off x="730707" y="4694301"/>
            <a:ext cx="902969" cy="29972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Rough</a:t>
            </a:r>
            <a:r>
              <a:rPr lang="en-US" altLang="zh-CN" sz="1800" b="0" i="0" u="none" strike="noStrike" kern="0" cap="none" spc="-7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-2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ER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428" name="曲线"/>
          <p:cNvSpPr>
            <a:spLocks/>
          </p:cNvSpPr>
          <p:nvPr/>
        </p:nvSpPr>
        <p:spPr>
          <a:xfrm rot="0">
            <a:off x="1301496" y="3970020"/>
            <a:ext cx="1132840" cy="1533524"/>
          </a:xfrm>
          <a:custGeom>
            <a:gdLst>
              <a:gd name="T1" fmla="*/ 0 w 21600"/>
              <a:gd name="T2" fmla="*/ 0 h 21600"/>
              <a:gd name="T3" fmla="*/ 21600 w 21600"/>
              <a:gd name="T4" fmla="*/ 21600 h 21600"/>
            </a:gdLst>
            <a:rect l="T1" t="T2" r="T3" b="T4"/>
            <a:pathLst>
              <a:path w="21600" h="21600">
                <a:moveTo>
                  <a:pt x="18393" y="20092"/>
                </a:moveTo>
                <a:lnTo>
                  <a:pt x="21597" y="10196"/>
                </a:lnTo>
              </a:path>
              <a:path w="21600" h="21600">
                <a:moveTo>
                  <a:pt x="8310" y="21594"/>
                </a:moveTo>
                <a:lnTo>
                  <a:pt x="21597" y="10196"/>
                </a:lnTo>
              </a:path>
              <a:path w="21600" h="21600">
                <a:moveTo>
                  <a:pt x="0" y="10192"/>
                </a:moveTo>
                <a:lnTo>
                  <a:pt x="10901" y="0"/>
                </a:lnTo>
              </a:path>
            </a:pathLst>
          </a:custGeom>
          <a:noFill/>
          <a:ln w="6096" cmpd="sng" cap="flat">
            <a:solidFill>
              <a:srgbClr val="000000"/>
            </a:solidFill>
            <a:prstDash val="solid"/>
            <a:round/>
          </a:ln>
        </p:spPr>
      </p:sp>
      <p:sp>
        <p:nvSpPr>
          <p:cNvPr id="429" name="矩形"/>
          <p:cNvSpPr>
            <a:spLocks/>
          </p:cNvSpPr>
          <p:nvPr/>
        </p:nvSpPr>
        <p:spPr>
          <a:xfrm rot="0">
            <a:off x="1560957" y="5975400"/>
            <a:ext cx="1038224" cy="29972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Ribosomes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430" name="矩形"/>
          <p:cNvSpPr>
            <a:spLocks/>
          </p:cNvSpPr>
          <p:nvPr/>
        </p:nvSpPr>
        <p:spPr>
          <a:xfrm rot="0">
            <a:off x="6362191" y="739266"/>
            <a:ext cx="5238114" cy="236283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3334" rIns="0" bIns="0" anchor="t" anchorCtr="0">
            <a:prstTxWarp prst="textNoShape"/>
            <a:spAutoFit/>
          </a:bodyPr>
          <a:lstStyle/>
          <a:p>
            <a:pPr marL="287020" indent="-274955" algn="l">
              <a:lnSpc>
                <a:spcPct val="100000"/>
              </a:lnSpc>
              <a:spcBef>
                <a:spcPts val="104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7020" algn="l"/>
              </a:tabLst>
            </a:pP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Network</a:t>
            </a:r>
            <a:r>
              <a:rPr lang="en-US" altLang="zh-CN" sz="2000" b="0" i="0" u="none" strike="noStrike" kern="0" cap="none" spc="22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of</a:t>
            </a:r>
            <a:r>
              <a:rPr lang="en-US" altLang="zh-CN" sz="2000" b="0" i="0" u="none" strike="noStrike" kern="0" cap="none" spc="22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tubular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and</a:t>
            </a:r>
            <a:r>
              <a:rPr lang="en-US" altLang="zh-CN" sz="2000" b="0" i="0" u="none" strike="noStrike" kern="0" cap="none" spc="21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vesicular</a:t>
            </a:r>
            <a:r>
              <a:rPr lang="en-US" altLang="zh-CN" sz="2000" b="0" i="0" u="none" strike="noStrike" kern="0" cap="none" spc="21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structures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which</a:t>
            </a:r>
            <a:r>
              <a:rPr lang="en-US" altLang="zh-CN" sz="2000" b="0" i="0" u="none" strike="noStrike" kern="0" cap="none" spc="19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are</a:t>
            </a:r>
            <a:r>
              <a:rPr lang="en-US" altLang="zh-CN" sz="2000" b="0" i="0" u="none" strike="noStrike" kern="0" cap="none" spc="18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interconnected</a:t>
            </a:r>
            <a:r>
              <a:rPr lang="en-US" altLang="zh-CN" sz="2000" b="0" i="0" u="none" strike="noStrike" kern="0" cap="none" spc="20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with</a:t>
            </a:r>
            <a:r>
              <a:rPr lang="en-US" altLang="zh-CN" sz="2000" b="0" i="0" u="none" strike="noStrike" kern="0" cap="none" spc="20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one</a:t>
            </a:r>
            <a:r>
              <a:rPr lang="en-US" altLang="zh-CN" sz="2000" b="0" i="0" u="none" strike="noStrike" kern="0" cap="none" spc="19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another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7020" indent="-27495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7020" algn="l"/>
              </a:tabLst>
            </a:pP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Some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parts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are</a:t>
            </a:r>
            <a:r>
              <a:rPr lang="en-US" altLang="zh-CN" sz="2000" b="0" i="0" u="none" strike="noStrike" kern="0" cap="none" spc="19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connected</a:t>
            </a:r>
            <a:r>
              <a:rPr lang="en-US" altLang="zh-CN" sz="2000" b="0" i="0" u="none" strike="noStrike" kern="0" cap="none" spc="21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to</a:t>
            </a:r>
            <a:r>
              <a:rPr lang="en-US" altLang="zh-CN" sz="2000" b="0" i="0" u="none" strike="noStrike" kern="0" cap="none" spc="22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the</a:t>
            </a:r>
            <a:r>
              <a:rPr lang="en-US" altLang="zh-CN" sz="2000" b="0" i="0" u="none" strike="noStrike" kern="0" cap="none" spc="21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nuclear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membrane,</a:t>
            </a:r>
            <a:r>
              <a:rPr lang="en-US" altLang="zh-CN" sz="2000" b="0" i="0" u="none" strike="noStrike" kern="0" cap="none" spc="1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while</a:t>
            </a:r>
            <a:r>
              <a:rPr lang="en-US" altLang="zh-CN" sz="2000" b="0" i="0" u="none" strike="noStrike" kern="0" cap="none" spc="18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others</a:t>
            </a:r>
            <a:r>
              <a:rPr lang="en-US" altLang="zh-CN" sz="2000" b="0" i="0" u="none" strike="noStrike" kern="0" cap="none" spc="1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are</a:t>
            </a:r>
            <a:r>
              <a:rPr lang="en-US" altLang="zh-CN" sz="2000" b="0" i="0" u="none" strike="noStrike" kern="0" cap="none" spc="18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connected</a:t>
            </a:r>
            <a:r>
              <a:rPr lang="en-US" altLang="zh-CN" sz="2000" b="0" i="0" u="none" strike="noStrike" kern="0" cap="none" spc="18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-2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to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the</a:t>
            </a:r>
            <a:r>
              <a:rPr lang="en-US" altLang="zh-CN" sz="2000" b="0" i="0" u="none" strike="noStrike" kern="0" cap="none" spc="19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cell</a:t>
            </a:r>
            <a:r>
              <a:rPr lang="en-US" altLang="zh-CN" sz="2000" b="0" i="0" u="none" strike="noStrike" kern="0" cap="none" spc="1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membrane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7020" indent="-274955" algn="l">
              <a:lnSpc>
                <a:spcPct val="100000"/>
              </a:lnSpc>
              <a:spcBef>
                <a:spcPts val="795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7020" algn="l"/>
              </a:tabLst>
            </a:pP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Two</a:t>
            </a:r>
            <a:r>
              <a:rPr lang="en-US" altLang="zh-CN" sz="2000" b="0" i="0" u="none" strike="noStrike" kern="0" cap="none" spc="20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types:</a:t>
            </a:r>
            <a:r>
              <a:rPr lang="en-US" altLang="zh-CN" sz="2000" b="0" i="0" u="none" strike="noStrike" kern="0" cap="none" spc="22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smooth(lacks</a:t>
            </a:r>
            <a:r>
              <a:rPr lang="en-US" altLang="zh-CN" sz="2000" b="0" i="0" u="none" strike="noStrike" kern="0" cap="none" spc="23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ribosomes)</a:t>
            </a:r>
            <a:r>
              <a:rPr lang="en-US" altLang="zh-CN" sz="2000" b="0" i="0" u="none" strike="noStrike" kern="0" cap="none" spc="20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3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and </a:t>
            </a:r>
            <a:r>
              <a:rPr lang="en-US" altLang="zh-CN" sz="2000" b="0" i="0" u="none" strike="noStrike" kern="0" cap="none" spc="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rough(studded</a:t>
            </a:r>
            <a:r>
              <a:rPr lang="en-US" altLang="zh-CN" sz="2000" b="0" i="0" u="none" strike="noStrike" kern="0" cap="none" spc="19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with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ribosomes)</a:t>
            </a:r>
            <a:endParaRPr lang="zh-CN" altLang="en-US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</p:txBody>
      </p:sp>
      <p:sp>
        <p:nvSpPr>
          <p:cNvPr id="431" name="矩形"/>
          <p:cNvSpPr>
            <a:spLocks/>
          </p:cNvSpPr>
          <p:nvPr/>
        </p:nvSpPr>
        <p:spPr>
          <a:xfrm rot="0">
            <a:off x="6362191" y="3420871"/>
            <a:ext cx="1186179" cy="330834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3334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4"/>
              </a:spcBef>
              <a:spcAft>
                <a:spcPts val="0"/>
              </a:spcAft>
              <a:buNone/>
            </a:pP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Functions:</a:t>
            </a:r>
            <a:endParaRPr lang="zh-CN" altLang="en-US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</p:txBody>
      </p:sp>
      <p:sp>
        <p:nvSpPr>
          <p:cNvPr id="432" name="矩形"/>
          <p:cNvSpPr>
            <a:spLocks/>
          </p:cNvSpPr>
          <p:nvPr/>
        </p:nvSpPr>
        <p:spPr>
          <a:xfrm rot="0">
            <a:off x="6362191" y="3727550"/>
            <a:ext cx="4999991" cy="236156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13029" rIns="0" bIns="0" anchor="t" anchorCtr="0">
            <a:prstTxWarp prst="textNoShape"/>
            <a:spAutoFit/>
          </a:bodyPr>
          <a:lstStyle/>
          <a:p>
            <a:pPr marL="287020" indent="-274320" algn="l">
              <a:lnSpc>
                <a:spcPct val="100000"/>
              </a:lnSpc>
              <a:spcBef>
                <a:spcPts val="889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7020" algn="l"/>
              </a:tabLst>
            </a:pP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Gives</a:t>
            </a:r>
            <a:r>
              <a:rPr lang="en-US" altLang="zh-CN" sz="2000" b="0" i="0" u="none" strike="noStrike" kern="0" cap="none" spc="19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internal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support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to</a:t>
            </a:r>
            <a:r>
              <a:rPr lang="en-US" altLang="zh-CN" sz="2000" b="0" i="0" u="none" strike="noStrike" kern="0" cap="none" spc="22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the</a:t>
            </a:r>
            <a:r>
              <a:rPr lang="en-US" altLang="zh-CN" sz="2000" b="0" i="0" u="none" strike="noStrike" kern="0" cap="none" spc="22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cytoplasm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7020" indent="-274955" algn="l">
              <a:lnSpc>
                <a:spcPct val="100000"/>
              </a:lnSpc>
              <a:spcBef>
                <a:spcPts val="795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7020" algn="l"/>
              </a:tabLst>
            </a:pP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RER</a:t>
            </a:r>
            <a:r>
              <a:rPr lang="en-US" altLang="zh-CN" sz="2000" b="0" i="0" u="none" strike="noStrike" kern="0" cap="none" spc="19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synthesize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secretory</a:t>
            </a:r>
            <a:r>
              <a:rPr lang="en-US" altLang="zh-CN" sz="2000" b="0" i="0" u="none" strike="noStrike" kern="0" cap="none" spc="19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proteins</a:t>
            </a:r>
            <a:r>
              <a:rPr lang="en-US" altLang="zh-CN" sz="2000" b="0" i="0" u="none" strike="noStrike" kern="0" cap="none" spc="19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3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and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membrane</a:t>
            </a:r>
            <a:r>
              <a:rPr lang="en-US" altLang="zh-CN" sz="2000" b="0" i="0" u="none" strike="noStrike" kern="0" cap="none" spc="20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proteins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7020" indent="-274320" algn="l">
              <a:lnSpc>
                <a:spcPct val="100000"/>
              </a:lnSpc>
              <a:spcBef>
                <a:spcPts val="805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7020" algn="l"/>
              </a:tabLst>
            </a:pP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SER</a:t>
            </a:r>
            <a:r>
              <a:rPr lang="en-US" altLang="zh-CN" sz="2000" b="0" i="0" u="none" strike="noStrike" kern="0" cap="none" spc="21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synthesize</a:t>
            </a:r>
            <a:r>
              <a:rPr lang="en-US" altLang="zh-CN" sz="2000" b="0" i="0" u="none" strike="noStrike" kern="0" cap="none" spc="21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lipids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for</a:t>
            </a:r>
            <a:r>
              <a:rPr lang="en-US" altLang="zh-CN" sz="2000" b="0" i="0" u="none" strike="noStrike" kern="0" cap="none" spc="229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cell</a:t>
            </a:r>
            <a:r>
              <a:rPr lang="en-US" altLang="zh-CN" sz="2000" b="0" i="0" u="none" strike="noStrike" kern="0" cap="none" spc="21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membrane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7020" indent="-274320" algn="l">
              <a:lnSpc>
                <a:spcPct val="100000"/>
              </a:lnSpc>
              <a:spcBef>
                <a:spcPts val="805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7020" algn="l"/>
              </a:tabLst>
            </a:pPr>
            <a:r>
              <a:rPr lang="en-US" altLang="zh-CN" sz="2000" b="0" i="0" u="none" strike="noStrike" kern="0" cap="none" spc="4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In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liver</a:t>
            </a:r>
            <a:r>
              <a:rPr lang="en-US" altLang="zh-CN" sz="2000" b="0" i="0" u="none" strike="noStrike" kern="0" cap="none" spc="19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cells</a:t>
            </a:r>
            <a:r>
              <a:rPr lang="en-US" altLang="zh-CN" sz="2000" b="0" i="0" u="none" strike="noStrike" kern="0" cap="none" spc="19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SER</a:t>
            </a:r>
            <a:r>
              <a:rPr lang="en-US" altLang="zh-CN" sz="2000" b="0" i="0" u="none" strike="noStrike" kern="0" cap="none" spc="19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detoxify</a:t>
            </a:r>
            <a:r>
              <a:rPr lang="en-US" altLang="zh-CN" sz="2000" b="0" i="0" u="none" strike="noStrike" kern="0" cap="none" spc="21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drugs</a:t>
            </a:r>
            <a:r>
              <a:rPr lang="en-US" altLang="zh-CN" sz="2000" b="0" i="0" u="none" strike="noStrike" kern="0" cap="none" spc="18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&amp;</a:t>
            </a:r>
            <a:r>
              <a:rPr lang="en-US" altLang="zh-CN" sz="2000" b="0" i="0" u="none" strike="noStrike" kern="0" cap="none" spc="20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poisons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7020" indent="-274320" algn="l">
              <a:lnSpc>
                <a:spcPct val="100000"/>
              </a:lnSpc>
              <a:spcBef>
                <a:spcPts val="795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7020" algn="l"/>
              </a:tabLst>
            </a:pPr>
            <a:r>
              <a:rPr lang="en-US" altLang="zh-CN" sz="2000" b="0" i="0" u="none" strike="noStrike" kern="0" cap="none" spc="4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In</a:t>
            </a:r>
            <a:r>
              <a:rPr lang="en-US" altLang="zh-CN" sz="2000" b="0" i="0" u="none" strike="noStrike" kern="0" cap="none" spc="20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muscle</a:t>
            </a:r>
            <a:r>
              <a:rPr lang="en-US" altLang="zh-CN" sz="2000" b="0" i="0" u="none" strike="noStrike" kern="0" cap="none" spc="19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cells</a:t>
            </a:r>
            <a:r>
              <a:rPr lang="en-US" altLang="zh-CN" sz="2000" b="0" i="0" u="none" strike="noStrike" kern="0" cap="none" spc="19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SER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store</a:t>
            </a:r>
            <a:r>
              <a:rPr lang="en-US" altLang="zh-CN" sz="2000" b="0" i="0" u="none" strike="noStrike" kern="0" cap="none" spc="19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calcium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4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ions</a:t>
            </a:r>
            <a:endParaRPr lang="zh-CN" altLang="en-US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</p:txBody>
      </p:sp>
      <p:sp>
        <p:nvSpPr>
          <p:cNvPr id="433" name="曲线"/>
          <p:cNvSpPr>
            <a:spLocks/>
          </p:cNvSpPr>
          <p:nvPr/>
        </p:nvSpPr>
        <p:spPr>
          <a:xfrm rot="0">
            <a:off x="4113276" y="4817364"/>
            <a:ext cx="339090" cy="685164"/>
          </a:xfrm>
          <a:custGeom>
            <a:gdLst>
              <a:gd name="T1" fmla="*/ 0 w 21600"/>
              <a:gd name="T2" fmla="*/ 0 h 21600"/>
              <a:gd name="T3" fmla="*/ 21600 w 21600"/>
              <a:gd name="T4" fmla="*/ 21600 h 21600"/>
            </a:gdLst>
            <a:rect l="T1" t="T2" r="T3" b="T4"/>
            <a:pathLst>
              <a:path w="21600" h="21600">
                <a:moveTo>
                  <a:pt x="21567" y="21592"/>
                </a:moveTo>
                <a:lnTo>
                  <a:pt x="0" y="0"/>
                </a:lnTo>
              </a:path>
            </a:pathLst>
          </a:custGeom>
          <a:noFill/>
          <a:ln w="6096" cmpd="sng" cap="flat">
            <a:solidFill>
              <a:srgbClr val="000000"/>
            </a:solidFill>
            <a:prstDash val="solid"/>
            <a:round/>
          </a:ln>
        </p:spPr>
      </p:sp>
      <p:sp>
        <p:nvSpPr>
          <p:cNvPr id="434" name="矩形"/>
          <p:cNvSpPr>
            <a:spLocks/>
          </p:cNvSpPr>
          <p:nvPr/>
        </p:nvSpPr>
        <p:spPr>
          <a:xfrm rot="0">
            <a:off x="4065270" y="5458459"/>
            <a:ext cx="1038225" cy="29972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Smooth</a:t>
            </a:r>
            <a:r>
              <a:rPr lang="en-US" altLang="zh-CN" sz="1800" b="0" i="0" u="none" strike="noStrike" kern="0" cap="none" spc="-9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-2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ER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161297"/>
      </p:ext>
    </p:extLst>
  </p:cSld>
  <p:clrMapOvr>
    <a:masterClrMapping/>
  </p:clrMapOvr>
</p:sld>
</file>

<file path=ppt/slides/slide25.xml><?xml version="1.0" encoding="utf-8"?>
<p:sld xmlns:p="http://schemas.openxmlformats.org/presentationml/2006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图片"/>
          <p:cNvPicPr>
            <a:picLocks/>
          </p:cNvPicPr>
          <p:nvPr/>
        </p:nvPicPr>
        <p:blipFill>
          <a:blip r:embed="rId1" cstate="print"/>
          <a:stretch>
            <a:fillRect/>
          </a:stretch>
        </p:blipFill>
        <p:spPr>
          <a:xfrm rot="0">
            <a:off x="722376" y="2133600"/>
            <a:ext cx="4314444" cy="3464052"/>
          </a:xfrm>
          <a:prstGeom prst="rect"/>
          <a:noFill/>
          <a:ln w="12700" cmpd="sng" cap="flat">
            <a:noFill/>
            <a:prstDash val="solid"/>
            <a:miter/>
          </a:ln>
        </p:spPr>
      </p:pic>
      <p:grpSp>
        <p:nvGrpSpPr>
          <p:cNvPr id="438" name="组合"/>
          <p:cNvGrpSpPr>
            <a:grpSpLocks/>
          </p:cNvGrpSpPr>
          <p:nvPr/>
        </p:nvGrpSpPr>
        <p:grpSpPr>
          <a:xfrm>
            <a:off x="5769863" y="0"/>
            <a:ext cx="6422390" cy="6858000"/>
            <a:chOff x="5769863" y="0"/>
            <a:chExt cx="6422390" cy="6858000"/>
          </a:xfrm>
        </p:grpSpPr>
        <p:sp>
          <p:nvSpPr>
            <p:cNvPr id="436" name="曲线"/>
            <p:cNvSpPr>
              <a:spLocks/>
            </p:cNvSpPr>
            <p:nvPr/>
          </p:nvSpPr>
          <p:spPr>
            <a:xfrm rot="0">
              <a:off x="5769863" y="0"/>
              <a:ext cx="6422390" cy="6858000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21599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599" y="21600"/>
                  </a:lnTo>
                  <a:lnTo>
                    <a:pt x="21599" y="0"/>
                  </a:lnTo>
                  <a:close/>
                </a:path>
              </a:pathLst>
            </a:custGeom>
            <a:solidFill>
              <a:srgbClr val="F1F1F1"/>
            </a:solidFill>
            <a:ln cmpd="sng" cap="flat">
              <a:noFill/>
              <a:prstDash val="solid"/>
              <a:miter/>
            </a:ln>
          </p:spPr>
        </p:sp>
        <p:sp>
          <p:nvSpPr>
            <p:cNvPr id="437" name="曲线"/>
            <p:cNvSpPr>
              <a:spLocks/>
            </p:cNvSpPr>
            <p:nvPr/>
          </p:nvSpPr>
          <p:spPr>
            <a:xfrm rot="0">
              <a:off x="5769863" y="0"/>
              <a:ext cx="6422390" cy="6858000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0" y="21600"/>
                  </a:moveTo>
                  <a:lnTo>
                    <a:pt x="21599" y="21600"/>
                  </a:lnTo>
                  <a:lnTo>
                    <a:pt x="21599" y="0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192" cmpd="sng" cap="flat">
              <a:solidFill>
                <a:srgbClr val="F1F1F1"/>
              </a:solidFill>
              <a:prstDash val="solid"/>
              <a:round/>
            </a:ln>
          </p:spPr>
        </p:sp>
      </p:grpSp>
      <p:sp>
        <p:nvSpPr>
          <p:cNvPr id="439" name="曲线"/>
          <p:cNvSpPr>
            <a:spLocks/>
          </p:cNvSpPr>
          <p:nvPr/>
        </p:nvSpPr>
        <p:spPr>
          <a:xfrm rot="0">
            <a:off x="1077467" y="2494788"/>
            <a:ext cx="109220" cy="1164590"/>
          </a:xfrm>
          <a:custGeom>
            <a:gdLst>
              <a:gd name="T1" fmla="*/ 0 w 21600"/>
              <a:gd name="T2" fmla="*/ 0 h 21600"/>
              <a:gd name="T3" fmla="*/ 21600 w 21600"/>
              <a:gd name="T4" fmla="*/ 21600 h 21600"/>
            </a:gdLst>
            <a:rect l="T1" t="T2" r="T3" b="T4"/>
            <a:pathLst>
              <a:path w="21600" h="21600">
                <a:moveTo>
                  <a:pt x="21575" y="0"/>
                </a:moveTo>
                <a:lnTo>
                  <a:pt x="0" y="21597"/>
                </a:lnTo>
              </a:path>
            </a:pathLst>
          </a:custGeom>
          <a:noFill/>
          <a:ln w="6096" cmpd="sng" cap="flat">
            <a:solidFill>
              <a:srgbClr val="000000"/>
            </a:solidFill>
            <a:prstDash val="solid"/>
            <a:round/>
          </a:ln>
        </p:spPr>
      </p:sp>
      <p:sp>
        <p:nvSpPr>
          <p:cNvPr id="440" name="曲线"/>
          <p:cNvSpPr>
            <a:spLocks/>
          </p:cNvSpPr>
          <p:nvPr/>
        </p:nvSpPr>
        <p:spPr>
          <a:xfrm rot="0">
            <a:off x="3493008" y="5391911"/>
            <a:ext cx="449579" cy="387984"/>
          </a:xfrm>
          <a:custGeom>
            <a:gdLst>
              <a:gd name="T1" fmla="*/ 0 w 21600"/>
              <a:gd name="T2" fmla="*/ 0 h 21600"/>
              <a:gd name="T3" fmla="*/ 21600 w 21600"/>
              <a:gd name="T4" fmla="*/ 21600 h 21600"/>
            </a:gdLst>
            <a:rect l="T1" t="T2" r="T3" b="T4"/>
            <a:pathLst>
              <a:path w="21600" h="21600">
                <a:moveTo>
                  <a:pt x="21587" y="21578"/>
                </a:moveTo>
                <a:lnTo>
                  <a:pt x="0" y="0"/>
                </a:lnTo>
              </a:path>
            </a:pathLst>
          </a:custGeom>
          <a:noFill/>
          <a:ln w="6096" cmpd="sng" cap="flat">
            <a:solidFill>
              <a:srgbClr val="000000"/>
            </a:solidFill>
            <a:prstDash val="solid"/>
            <a:round/>
          </a:ln>
        </p:spPr>
      </p:sp>
      <p:sp>
        <p:nvSpPr>
          <p:cNvPr id="441" name="矩形"/>
          <p:cNvSpPr>
            <a:spLocks/>
          </p:cNvSpPr>
          <p:nvPr/>
        </p:nvSpPr>
        <p:spPr>
          <a:xfrm rot="0">
            <a:off x="2410714" y="5485281"/>
            <a:ext cx="953135" cy="30035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2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Trans</a:t>
            </a:r>
            <a:r>
              <a:rPr lang="en-US" altLang="zh-CN" sz="1800" b="0" i="0" u="none" strike="noStrike" kern="0" cap="none" spc="-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-2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face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442" name="矩形"/>
          <p:cNvSpPr>
            <a:spLocks/>
          </p:cNvSpPr>
          <p:nvPr/>
        </p:nvSpPr>
        <p:spPr>
          <a:xfrm rot="0">
            <a:off x="6362191" y="637768"/>
            <a:ext cx="5091430" cy="256667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14300" rIns="0" bIns="0" anchor="t" anchorCtr="0">
            <a:prstTxWarp prst="textNoShape"/>
            <a:spAutoFit/>
          </a:bodyPr>
          <a:lstStyle/>
          <a:p>
            <a:pPr marL="287020" indent="-27432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7020" algn="l"/>
              </a:tabLst>
            </a:pP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Discovered</a:t>
            </a:r>
            <a:r>
              <a:rPr lang="en-US" altLang="zh-CN" sz="2000" b="0" i="0" u="none" strike="noStrike" kern="0" cap="none" spc="21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by</a:t>
            </a:r>
            <a:r>
              <a:rPr lang="en-US" altLang="zh-CN" sz="2000" b="0" i="0" u="none" strike="noStrike" kern="0" cap="none" spc="2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Camillo</a:t>
            </a:r>
            <a:r>
              <a:rPr lang="en-US" altLang="zh-CN" sz="2000" b="0" i="0" u="none" strike="noStrike" kern="0" cap="none" spc="2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Golgi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7020" indent="-274320" algn="l">
              <a:lnSpc>
                <a:spcPct val="100000"/>
              </a:lnSpc>
              <a:spcBef>
                <a:spcPts val="805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7020" algn="l"/>
              </a:tabLst>
            </a:pP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Formed</a:t>
            </a:r>
            <a:r>
              <a:rPr lang="en-US" altLang="zh-CN" sz="2000" b="0" i="0" u="none" strike="noStrike" kern="0" cap="none" spc="21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by</a:t>
            </a:r>
            <a:r>
              <a:rPr lang="en-US" altLang="zh-CN" sz="2000" b="0" i="0" u="none" strike="noStrike" kern="0" cap="none" spc="229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stacks</a:t>
            </a:r>
            <a:r>
              <a:rPr lang="en-US" altLang="zh-CN" sz="2000" b="0" i="0" u="none" strike="noStrike" kern="0" cap="none" spc="22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of</a:t>
            </a:r>
            <a:r>
              <a:rPr lang="en-US" altLang="zh-CN" sz="2000" b="0" i="0" u="none" strike="noStrike" kern="0" cap="none" spc="229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11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5-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8</a:t>
            </a:r>
            <a:r>
              <a:rPr lang="en-US" altLang="zh-CN" sz="2000" b="0" i="0" u="none" strike="noStrike" kern="0" cap="none" spc="229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membranous</a:t>
            </a:r>
            <a:r>
              <a:rPr lang="en-US" altLang="zh-CN" sz="2000" b="0" i="0" u="none" strike="noStrike" kern="0" cap="none" spc="21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4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sacs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7020" indent="-274320" algn="l">
              <a:lnSpc>
                <a:spcPct val="100000"/>
              </a:lnSpc>
              <a:spcBef>
                <a:spcPts val="795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7020" algn="l"/>
              </a:tabLst>
            </a:pP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Sacs</a:t>
            </a:r>
            <a:r>
              <a:rPr lang="en-US" altLang="zh-CN" sz="2000" b="0" i="0" u="none" strike="noStrike" kern="0" cap="none" spc="18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are</a:t>
            </a:r>
            <a:r>
              <a:rPr lang="en-US" altLang="zh-CN" sz="2000" b="0" i="0" u="none" strike="noStrike" kern="0" cap="none" spc="1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usually</a:t>
            </a:r>
            <a:r>
              <a:rPr lang="en-US" altLang="zh-CN" sz="2000" b="0" i="0" u="none" strike="noStrike" kern="0" cap="none" spc="1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flattened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and</a:t>
            </a:r>
            <a:r>
              <a:rPr lang="en-US" altLang="zh-CN" sz="2000" b="0" i="0" u="none" strike="noStrike" kern="0" cap="none" spc="18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are</a:t>
            </a:r>
            <a:r>
              <a:rPr lang="en-US" altLang="zh-CN" sz="2000" b="0" i="0" u="none" strike="noStrike" kern="0" cap="none" spc="1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called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702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the</a:t>
            </a:r>
            <a:r>
              <a:rPr lang="en-US" altLang="zh-CN" sz="2000" b="0" i="0" u="none" strike="noStrike" kern="0" cap="none" spc="19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cisternae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7020" indent="-274955" algn="l">
              <a:lnSpc>
                <a:spcPct val="100000"/>
              </a:lnSpc>
              <a:spcBef>
                <a:spcPts val="805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7020" algn="l"/>
              </a:tabLst>
            </a:pPr>
            <a:r>
              <a:rPr lang="en-US" altLang="zh-CN" sz="2000" b="0" i="0" u="none" strike="noStrike" kern="0" cap="none" spc="5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Has</a:t>
            </a:r>
            <a:r>
              <a:rPr lang="en-US" altLang="zh-CN" sz="2000" b="0" i="0" u="none" strike="noStrike" kern="0" cap="none" spc="19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two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ends:</a:t>
            </a:r>
            <a:r>
              <a:rPr lang="en-US" altLang="zh-CN" sz="2000" b="0" i="0" u="none" strike="noStrike" kern="0" cap="none" spc="21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cis</a:t>
            </a:r>
            <a:r>
              <a:rPr lang="en-US" altLang="zh-CN" sz="2000" b="0" i="0" u="none" strike="noStrike" kern="0" cap="none" spc="20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face</a:t>
            </a:r>
            <a:r>
              <a:rPr lang="en-US" altLang="zh-CN" sz="2000" b="0" i="0" u="none" strike="noStrike" kern="0" cap="none" spc="20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situated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near</a:t>
            </a:r>
            <a:r>
              <a:rPr lang="en-US" altLang="zh-CN" sz="2000" b="0" i="0" u="none" strike="noStrike" kern="0" cap="none" spc="1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3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the </a:t>
            </a:r>
            <a:r>
              <a:rPr lang="en-US" altLang="zh-CN" sz="2000" b="0" i="0" u="none" strike="noStrike" kern="0" cap="none" spc="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endoplasmic</a:t>
            </a:r>
            <a:r>
              <a:rPr lang="en-US" altLang="zh-CN" sz="2000" b="0" i="0" u="none" strike="noStrike" kern="0" cap="none" spc="1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reticulum</a:t>
            </a:r>
            <a:r>
              <a:rPr lang="en-US" altLang="zh-CN" sz="2000" b="0" i="0" u="none" strike="noStrike" kern="0" cap="none" spc="20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and</a:t>
            </a:r>
            <a:r>
              <a:rPr lang="en-US" altLang="zh-CN" sz="2000" b="0" i="0" u="none" strike="noStrike" kern="0" cap="none" spc="19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trans</a:t>
            </a:r>
            <a:r>
              <a:rPr lang="en-US" altLang="zh-CN" sz="2000" b="0" i="0" u="none" strike="noStrike" kern="0" cap="none" spc="18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3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face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situated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near</a:t>
            </a:r>
            <a:r>
              <a:rPr lang="en-US" altLang="zh-CN" sz="2000" b="0" i="0" u="none" strike="noStrike" kern="0" cap="none" spc="1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the</a:t>
            </a:r>
            <a:r>
              <a:rPr lang="en-US" altLang="zh-CN" sz="2000" b="0" i="0" u="none" strike="noStrike" kern="0" cap="none" spc="20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cell</a:t>
            </a:r>
            <a:r>
              <a:rPr lang="en-US" altLang="zh-CN" sz="2000" b="0" i="0" u="none" strike="noStrike" kern="0" cap="none" spc="19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membrane</a:t>
            </a:r>
            <a:endParaRPr lang="zh-CN" altLang="en-US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</p:txBody>
      </p:sp>
      <p:sp>
        <p:nvSpPr>
          <p:cNvPr id="443" name="矩形"/>
          <p:cNvSpPr>
            <a:spLocks/>
          </p:cNvSpPr>
          <p:nvPr/>
        </p:nvSpPr>
        <p:spPr>
          <a:xfrm rot="0">
            <a:off x="6362191" y="3420871"/>
            <a:ext cx="1186179" cy="330834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3334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4"/>
              </a:spcBef>
              <a:spcAft>
                <a:spcPts val="0"/>
              </a:spcAft>
              <a:buNone/>
            </a:pP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Functions:</a:t>
            </a:r>
            <a:endParaRPr lang="zh-CN" altLang="en-US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</p:txBody>
      </p:sp>
      <p:sp>
        <p:nvSpPr>
          <p:cNvPr id="444" name="矩形"/>
          <p:cNvSpPr>
            <a:spLocks/>
          </p:cNvSpPr>
          <p:nvPr/>
        </p:nvSpPr>
        <p:spPr>
          <a:xfrm rot="0">
            <a:off x="6362191" y="3827779"/>
            <a:ext cx="5053331" cy="216027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287020" indent="-274955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7020" algn="l"/>
              </a:tabLst>
            </a:pPr>
            <a:r>
              <a:rPr lang="en-US" altLang="zh-CN" sz="2000" b="0" i="0" u="none" strike="noStrike" kern="0" cap="none" spc="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Modifies,</a:t>
            </a:r>
            <a:r>
              <a:rPr lang="en-US" altLang="zh-CN" sz="2000" b="0" i="0" u="none" strike="noStrike" kern="0" cap="none" spc="1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sorts</a:t>
            </a:r>
            <a:r>
              <a:rPr lang="en-US" altLang="zh-CN" sz="2000" b="0" i="0" u="none" strike="noStrike" kern="0" cap="none" spc="18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and</a:t>
            </a:r>
            <a:r>
              <a:rPr lang="en-US" altLang="zh-CN" sz="2000" b="0" i="0" u="none" strike="noStrike" kern="0" cap="none" spc="19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packs</a:t>
            </a:r>
            <a:r>
              <a:rPr lang="en-US" altLang="zh-CN" sz="2000" b="0" i="0" u="none" strike="noStrike" kern="0" cap="none" spc="20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materials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synthesized</a:t>
            </a:r>
            <a:r>
              <a:rPr lang="en-US" altLang="zh-CN" sz="2000" b="0" i="0" u="none" strike="noStrike" kern="0" cap="none" spc="22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in</a:t>
            </a:r>
            <a:r>
              <a:rPr lang="en-US" altLang="zh-CN" sz="2000" b="0" i="0" u="none" strike="noStrike" kern="0" cap="none" spc="22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the</a:t>
            </a:r>
            <a:r>
              <a:rPr lang="en-US" altLang="zh-CN" sz="2000" b="0" i="0" u="none" strike="noStrike" kern="0" cap="none" spc="24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cell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7020" indent="-274955" algn="l">
              <a:lnSpc>
                <a:spcPct val="100000"/>
              </a:lnSpc>
              <a:spcBef>
                <a:spcPts val="795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7020" algn="l"/>
              </a:tabLst>
            </a:pP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Delivers</a:t>
            </a:r>
            <a:r>
              <a:rPr lang="en-US" altLang="zh-CN" sz="2000" b="0" i="0" u="none" strike="noStrike" kern="0" cap="none" spc="21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synthesized</a:t>
            </a:r>
            <a:r>
              <a:rPr lang="en-US" altLang="zh-CN" sz="2000" b="0" i="0" u="none" strike="noStrike" kern="0" cap="none" spc="22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materials</a:t>
            </a:r>
            <a:r>
              <a:rPr lang="en-US" altLang="zh-CN" sz="2000" b="0" i="0" u="none" strike="noStrike" kern="0" cap="none" spc="21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to</a:t>
            </a:r>
            <a:r>
              <a:rPr lang="en-US" altLang="zh-CN" sz="2000" b="0" i="0" u="none" strike="noStrike" kern="0" cap="none" spc="24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various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targets</a:t>
            </a:r>
            <a:r>
              <a:rPr lang="en-US" altLang="zh-CN" sz="2000" b="0" i="0" u="none" strike="noStrike" kern="0" cap="none" spc="18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inside</a:t>
            </a:r>
            <a:r>
              <a:rPr lang="en-US" altLang="zh-CN" sz="2000" b="0" i="0" u="none" strike="noStrike" kern="0" cap="none" spc="19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the</a:t>
            </a:r>
            <a:r>
              <a:rPr lang="en-US" altLang="zh-CN" sz="2000" b="0" i="0" u="none" strike="noStrike" kern="0" cap="none" spc="19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cell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and</a:t>
            </a:r>
            <a:r>
              <a:rPr lang="en-US" altLang="zh-CN" sz="2000" b="0" i="0" u="none" strike="noStrike" kern="0" cap="none" spc="1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outside</a:t>
            </a:r>
            <a:r>
              <a:rPr lang="en-US" altLang="zh-CN" sz="2000" b="0" i="0" u="none" strike="noStrike" kern="0" cap="none" spc="21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the</a:t>
            </a:r>
            <a:r>
              <a:rPr lang="en-US" altLang="zh-CN" sz="2000" b="0" i="0" u="none" strike="noStrike" kern="0" cap="none" spc="19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cell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7020" indent="-274320" algn="l">
              <a:lnSpc>
                <a:spcPct val="100000"/>
              </a:lnSpc>
              <a:spcBef>
                <a:spcPts val="805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7020" algn="l"/>
              </a:tabLst>
            </a:pP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Produces</a:t>
            </a:r>
            <a:r>
              <a:rPr lang="en-US" altLang="zh-CN" sz="2000" b="0" i="0" u="none" strike="noStrike" kern="0" cap="none" spc="1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vacuoles</a:t>
            </a:r>
            <a:r>
              <a:rPr lang="en-US" altLang="zh-CN" sz="2000" b="0" i="0" u="none" strike="noStrike" kern="0" cap="none" spc="19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and</a:t>
            </a:r>
            <a:r>
              <a:rPr lang="en-US" altLang="zh-CN" sz="2000" b="0" i="0" u="none" strike="noStrike" kern="0" cap="none" spc="18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secretory</a:t>
            </a:r>
            <a:r>
              <a:rPr lang="en-US" altLang="zh-CN" sz="2000" b="0" i="0" u="none" strike="noStrike" kern="0" cap="none" spc="19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vesicles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7020" indent="-274320" algn="l">
              <a:lnSpc>
                <a:spcPct val="100000"/>
              </a:lnSpc>
              <a:spcBef>
                <a:spcPts val="805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7020" algn="l"/>
              </a:tabLst>
            </a:pP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Forms</a:t>
            </a:r>
            <a:r>
              <a:rPr lang="en-US" altLang="zh-CN" sz="2000" b="0" i="0" u="none" strike="noStrike" kern="0" cap="none" spc="20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plasma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membrane</a:t>
            </a:r>
            <a:r>
              <a:rPr lang="en-US" altLang="zh-CN" sz="2000" b="0" i="0" u="none" strike="noStrike" kern="0" cap="none" spc="19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and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lysosomes</a:t>
            </a:r>
            <a:endParaRPr lang="zh-CN" altLang="en-US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</p:txBody>
      </p:sp>
      <p:sp>
        <p:nvSpPr>
          <p:cNvPr id="445" name="曲线"/>
          <p:cNvSpPr>
            <a:spLocks/>
          </p:cNvSpPr>
          <p:nvPr/>
        </p:nvSpPr>
        <p:spPr>
          <a:xfrm rot="0">
            <a:off x="1187196" y="2497835"/>
            <a:ext cx="295910" cy="806450"/>
          </a:xfrm>
          <a:custGeom>
            <a:gdLst>
              <a:gd name="T1" fmla="*/ 0 w 21600"/>
              <a:gd name="T2" fmla="*/ 0 h 21600"/>
              <a:gd name="T3" fmla="*/ 21600 w 21600"/>
              <a:gd name="T4" fmla="*/ 21600 h 21600"/>
            </a:gdLst>
            <a:rect l="T1" t="T2" r="T3" b="T4"/>
            <a:pathLst>
              <a:path w="21600" h="21600">
                <a:moveTo>
                  <a:pt x="21562" y="21593"/>
                </a:moveTo>
                <a:lnTo>
                  <a:pt x="0" y="0"/>
                </a:lnTo>
              </a:path>
            </a:pathLst>
          </a:custGeom>
          <a:noFill/>
          <a:ln w="6096" cmpd="sng" cap="flat">
            <a:solidFill>
              <a:srgbClr val="000000"/>
            </a:solidFill>
            <a:prstDash val="solid"/>
            <a:round/>
          </a:ln>
        </p:spPr>
      </p:sp>
      <p:sp>
        <p:nvSpPr>
          <p:cNvPr id="446" name="矩形"/>
          <p:cNvSpPr>
            <a:spLocks/>
          </p:cNvSpPr>
          <p:nvPr/>
        </p:nvSpPr>
        <p:spPr>
          <a:xfrm rot="0">
            <a:off x="2398902" y="1941703"/>
            <a:ext cx="727074" cy="29972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Cis</a:t>
            </a:r>
            <a:r>
              <a:rPr lang="en-US" altLang="zh-CN" sz="1800" b="0" i="0" u="none" strike="noStrike" kern="0" cap="none" spc="-2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face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447" name="矩形"/>
          <p:cNvSpPr>
            <a:spLocks/>
          </p:cNvSpPr>
          <p:nvPr/>
        </p:nvSpPr>
        <p:spPr>
          <a:xfrm rot="0">
            <a:off x="595071" y="2126360"/>
            <a:ext cx="896619" cy="29972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Cisternae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448" name="曲线"/>
          <p:cNvSpPr>
            <a:spLocks/>
          </p:cNvSpPr>
          <p:nvPr/>
        </p:nvSpPr>
        <p:spPr>
          <a:xfrm rot="0">
            <a:off x="4149852" y="2901695"/>
            <a:ext cx="440689" cy="385445"/>
          </a:xfrm>
          <a:custGeom>
            <a:gdLst>
              <a:gd name="T1" fmla="*/ 0 w 21600"/>
              <a:gd name="T2" fmla="*/ 0 h 21600"/>
              <a:gd name="T3" fmla="*/ 21600 w 21600"/>
              <a:gd name="T4" fmla="*/ 21600 h 21600"/>
            </a:gdLst>
            <a:rect l="T1" t="T2" r="T3" b="T4"/>
            <a:pathLst>
              <a:path w="21600" h="21600">
                <a:moveTo>
                  <a:pt x="0" y="21585"/>
                </a:moveTo>
                <a:lnTo>
                  <a:pt x="21575" y="0"/>
                </a:lnTo>
              </a:path>
            </a:pathLst>
          </a:custGeom>
          <a:noFill/>
          <a:ln w="6096" cmpd="sng" cap="flat">
            <a:solidFill>
              <a:srgbClr val="000000"/>
            </a:solidFill>
            <a:prstDash val="solid"/>
            <a:round/>
          </a:ln>
        </p:spPr>
      </p:sp>
      <p:sp>
        <p:nvSpPr>
          <p:cNvPr id="449" name="矩形"/>
          <p:cNvSpPr>
            <a:spLocks/>
          </p:cNvSpPr>
          <p:nvPr/>
        </p:nvSpPr>
        <p:spPr>
          <a:xfrm rot="0">
            <a:off x="4385309" y="2572003"/>
            <a:ext cx="659765" cy="29971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Lumen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450" name="曲线"/>
          <p:cNvSpPr>
            <a:spLocks/>
          </p:cNvSpPr>
          <p:nvPr/>
        </p:nvSpPr>
        <p:spPr>
          <a:xfrm rot="0">
            <a:off x="3520440" y="2010155"/>
            <a:ext cx="466090" cy="307340"/>
          </a:xfrm>
          <a:custGeom>
            <a:gdLst>
              <a:gd name="T1" fmla="*/ 0 w 21600"/>
              <a:gd name="T2" fmla="*/ 0 h 21600"/>
              <a:gd name="T3" fmla="*/ 21600 w 21600"/>
              <a:gd name="T4" fmla="*/ 21600 h 21600"/>
            </a:gdLst>
            <a:rect l="T1" t="T2" r="T3" b="T4"/>
            <a:pathLst>
              <a:path w="21600" h="21600">
                <a:moveTo>
                  <a:pt x="21576" y="0"/>
                </a:moveTo>
                <a:lnTo>
                  <a:pt x="0" y="21591"/>
                </a:lnTo>
              </a:path>
            </a:pathLst>
          </a:custGeom>
          <a:noFill/>
          <a:ln w="6096" cmpd="sng" cap="flat">
            <a:solidFill>
              <a:srgbClr val="000000"/>
            </a:solidFill>
            <a:prstDash val="solid"/>
            <a:round/>
          </a:ln>
        </p:spPr>
      </p:sp>
      <p:sp>
        <p:nvSpPr>
          <p:cNvPr id="451" name="矩形"/>
          <p:cNvSpPr>
            <a:spLocks/>
          </p:cNvSpPr>
          <p:nvPr/>
        </p:nvSpPr>
        <p:spPr>
          <a:xfrm rot="0">
            <a:off x="4085590" y="1566112"/>
            <a:ext cx="882014" cy="30035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Incoming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452" name="矩形"/>
          <p:cNvSpPr>
            <a:spLocks/>
          </p:cNvSpPr>
          <p:nvPr/>
        </p:nvSpPr>
        <p:spPr>
          <a:xfrm rot="0">
            <a:off x="4081017" y="1841119"/>
            <a:ext cx="893444" cy="57403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35763" indent="-123825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transport vesicle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453" name="矩形"/>
          <p:cNvSpPr>
            <a:spLocks/>
          </p:cNvSpPr>
          <p:nvPr/>
        </p:nvSpPr>
        <p:spPr>
          <a:xfrm rot="0">
            <a:off x="4037838" y="5337175"/>
            <a:ext cx="893444" cy="848994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5715"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Outgoing transport vesicle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454" name="曲线"/>
          <p:cNvSpPr>
            <a:spLocks/>
          </p:cNvSpPr>
          <p:nvPr/>
        </p:nvSpPr>
        <p:spPr>
          <a:xfrm rot="0">
            <a:off x="1481327" y="5026152"/>
            <a:ext cx="176529" cy="440054"/>
          </a:xfrm>
          <a:custGeom>
            <a:gdLst>
              <a:gd name="T1" fmla="*/ 0 w 21600"/>
              <a:gd name="T2" fmla="*/ 0 h 21600"/>
              <a:gd name="T3" fmla="*/ 21600 w 21600"/>
              <a:gd name="T4" fmla="*/ 21600 h 21600"/>
            </a:gdLst>
            <a:rect l="T1" t="T2" r="T3" b="T4"/>
            <a:pathLst>
              <a:path w="21600" h="21600">
                <a:moveTo>
                  <a:pt x="0" y="21593"/>
                </a:moveTo>
                <a:lnTo>
                  <a:pt x="21599" y="0"/>
                </a:lnTo>
              </a:path>
            </a:pathLst>
          </a:custGeom>
          <a:noFill/>
          <a:ln w="6096" cmpd="sng" cap="flat">
            <a:solidFill>
              <a:srgbClr val="000000"/>
            </a:solidFill>
            <a:prstDash val="solid"/>
            <a:round/>
          </a:ln>
        </p:spPr>
      </p:sp>
      <p:sp>
        <p:nvSpPr>
          <p:cNvPr id="455" name="矩形"/>
          <p:cNvSpPr>
            <a:spLocks/>
          </p:cNvSpPr>
          <p:nvPr/>
        </p:nvSpPr>
        <p:spPr>
          <a:xfrm rot="0">
            <a:off x="1036421" y="5431942"/>
            <a:ext cx="753745" cy="84836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Newly </a:t>
            </a:r>
            <a:r>
              <a:rPr lang="en-US" altLang="zh-CN" sz="1800" b="0" i="0" u="none" strike="noStrike" kern="0" cap="none" spc="-2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forming </a:t>
            </a:r>
            <a:r>
              <a:rPr lang="en-US" altLang="zh-CN" sz="18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vesicle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456" name="文本框"/>
          <p:cNvSpPr>
            <a:spLocks noGrp="1"/>
          </p:cNvSpPr>
          <p:nvPr>
            <p:ph type="title"/>
          </p:nvPr>
        </p:nvSpPr>
        <p:spPr>
          <a:xfrm rot="0">
            <a:off x="640486" y="651127"/>
            <a:ext cx="4612004" cy="57403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88773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3600" b="1" i="0" u="none" strike="noStrike" kern="0" cap="none" spc="145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Golgi</a:t>
            </a:r>
            <a:r>
              <a:rPr lang="en-US" altLang="zh-CN" sz="3600" b="1" i="0" u="none" strike="noStrike" kern="0" cap="none" spc="370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 </a:t>
            </a:r>
            <a:r>
              <a:rPr lang="en-US" altLang="zh-CN" sz="3600" b="1" i="0" u="none" strike="noStrike" kern="0" cap="none" spc="110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body</a:t>
            </a:r>
            <a:endParaRPr lang="zh-CN" altLang="en-US" sz="3600" b="1" i="0" u="none" strike="noStrike" kern="0" cap="none" spc="110" baseline="0">
              <a:solidFill>
                <a:schemeClr val="tx1"/>
              </a:solidFill>
              <a:latin typeface="Tahoma" pitchFamily="0" charset="0"/>
              <a:ea typeface="宋体" pitchFamily="0" charset="0"/>
              <a:cs typeface="Tahoma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7367"/>
      </p:ext>
    </p:extLst>
  </p:cSld>
  <p:clrMapOvr>
    <a:masterClrMapping/>
  </p:clrMapOvr>
</p:sld>
</file>

<file path=ppt/slides/slide26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矩形"/>
          <p:cNvSpPr>
            <a:spLocks/>
          </p:cNvSpPr>
          <p:nvPr/>
        </p:nvSpPr>
        <p:spPr>
          <a:xfrm rot="0">
            <a:off x="877316" y="2661920"/>
            <a:ext cx="3540759" cy="148907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4800" b="1" i="0" u="none" strike="noStrike" kern="0" cap="none" spc="145" baseline="0">
                <a:solidFill>
                  <a:schemeClr val="tx1"/>
                </a:solidFill>
                <a:latin typeface="Tahoma" pitchFamily="0" charset="0"/>
                <a:ea typeface="Droid Sans"/>
                <a:cs typeface="Tahoma" pitchFamily="0" charset="0"/>
              </a:rPr>
              <a:t>Golgi</a:t>
            </a:r>
            <a:r>
              <a:rPr lang="en-US" altLang="zh-CN" sz="4800" b="1" i="0" u="none" strike="noStrike" kern="0" cap="none" spc="380" baseline="0">
                <a:solidFill>
                  <a:schemeClr val="tx1"/>
                </a:solidFill>
                <a:latin typeface="Tahoma" pitchFamily="0" charset="0"/>
                <a:ea typeface="Droid Sans"/>
                <a:cs typeface="Tahoma" pitchFamily="0" charset="0"/>
              </a:rPr>
              <a:t> </a:t>
            </a:r>
            <a:r>
              <a:rPr lang="en-US" altLang="zh-CN" sz="4800" b="1" i="0" u="none" strike="noStrike" kern="0" cap="none" spc="114" baseline="0">
                <a:solidFill>
                  <a:schemeClr val="tx1"/>
                </a:solidFill>
                <a:latin typeface="Tahoma" pitchFamily="0" charset="0"/>
                <a:ea typeface="Droid Sans"/>
                <a:cs typeface="Tahoma" pitchFamily="0" charset="0"/>
              </a:rPr>
              <a:t>Body </a:t>
            </a:r>
            <a:r>
              <a:rPr lang="en-US" altLang="zh-CN" sz="4800" b="1" i="0" u="none" strike="noStrike" kern="0" cap="none" spc="85" baseline="0">
                <a:solidFill>
                  <a:schemeClr val="tx1"/>
                </a:solidFill>
                <a:latin typeface="Tahoma" pitchFamily="0" charset="0"/>
                <a:ea typeface="Droid Sans"/>
                <a:cs typeface="Tahoma" pitchFamily="0" charset="0"/>
              </a:rPr>
              <a:t>At</a:t>
            </a:r>
            <a:r>
              <a:rPr lang="en-US" altLang="zh-CN" sz="4800" b="1" i="0" u="none" strike="noStrike" kern="0" cap="none" spc="395" baseline="0">
                <a:solidFill>
                  <a:schemeClr val="tx1"/>
                </a:solidFill>
                <a:latin typeface="Tahoma" pitchFamily="0" charset="0"/>
                <a:ea typeface="Droid Sans"/>
                <a:cs typeface="Tahoma" pitchFamily="0" charset="0"/>
              </a:rPr>
              <a:t> </a:t>
            </a:r>
            <a:r>
              <a:rPr lang="en-US" altLang="zh-CN" sz="4800" b="1" i="0" u="none" strike="noStrike" kern="0" cap="none" spc="105" baseline="0">
                <a:solidFill>
                  <a:schemeClr val="tx1"/>
                </a:solidFill>
                <a:latin typeface="Tahoma" pitchFamily="0" charset="0"/>
                <a:ea typeface="Droid Sans"/>
                <a:cs typeface="Tahoma" pitchFamily="0" charset="0"/>
              </a:rPr>
              <a:t>Work</a:t>
            </a:r>
            <a:endParaRPr lang="zh-CN" altLang="en-US" sz="4800" b="0" i="0" u="none" strike="noStrike" kern="0" cap="none" spc="0" baseline="0">
              <a:solidFill>
                <a:schemeClr val="tx1"/>
              </a:solidFill>
              <a:latin typeface="Tahoma" pitchFamily="0" charset="0"/>
              <a:ea typeface="Droid Sans"/>
              <a:cs typeface="Tahoma" pitchFamily="0" charset="0"/>
            </a:endParaRPr>
          </a:p>
        </p:txBody>
      </p:sp>
      <p:grpSp>
        <p:nvGrpSpPr>
          <p:cNvPr id="465" name="组合"/>
          <p:cNvGrpSpPr>
            <a:grpSpLocks/>
          </p:cNvGrpSpPr>
          <p:nvPr/>
        </p:nvGrpSpPr>
        <p:grpSpPr>
          <a:xfrm>
            <a:off x="5122164" y="123443"/>
            <a:ext cx="7069836" cy="6585204"/>
            <a:chOff x="5122164" y="123443"/>
            <a:chExt cx="7069836" cy="6585204"/>
          </a:xfrm>
        </p:grpSpPr>
        <p:pic>
          <p:nvPicPr>
            <p:cNvPr id="462" name="图片"/>
            <p:cNvPicPr>
              <a:picLocks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0">
              <a:off x="5122164" y="123443"/>
              <a:ext cx="7069836" cy="6585204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  <p:pic>
          <p:nvPicPr>
            <p:cNvPr id="463" name="图片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0">
              <a:off x="5419344" y="345948"/>
              <a:ext cx="6772656" cy="6140195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  <p:sp>
          <p:nvSpPr>
            <p:cNvPr id="464" name="曲线"/>
            <p:cNvSpPr>
              <a:spLocks/>
            </p:cNvSpPr>
            <p:nvPr/>
          </p:nvSpPr>
          <p:spPr>
            <a:xfrm rot="0">
              <a:off x="6967727" y="952499"/>
              <a:ext cx="521970" cy="0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0 h 21600"/>
              </a:gdLst>
              <a:rect l="T1" t="T2" r="T3" b="T4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</a:path>
              </a:pathLst>
            </a:custGeom>
            <a:noFill/>
            <a:ln w="6096" cmpd="sng" cap="flat">
              <a:solidFill>
                <a:srgbClr val="000000"/>
              </a:solidFill>
              <a:prstDash val="solid"/>
              <a:round/>
            </a:ln>
          </p:spPr>
        </p:sp>
      </p:grpSp>
      <p:sp>
        <p:nvSpPr>
          <p:cNvPr id="466" name="矩形"/>
          <p:cNvSpPr>
            <a:spLocks/>
          </p:cNvSpPr>
          <p:nvPr/>
        </p:nvSpPr>
        <p:spPr>
          <a:xfrm rot="0">
            <a:off x="10654665" y="545719"/>
            <a:ext cx="765810" cy="29971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Nucleus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467" name="曲线"/>
          <p:cNvSpPr>
            <a:spLocks/>
          </p:cNvSpPr>
          <p:nvPr/>
        </p:nvSpPr>
        <p:spPr>
          <a:xfrm rot="0">
            <a:off x="10899646" y="2857500"/>
            <a:ext cx="330835" cy="559434"/>
          </a:xfrm>
          <a:custGeom>
            <a:gdLst>
              <a:gd name="T1" fmla="*/ 0 w 21600"/>
              <a:gd name="T2" fmla="*/ 0 h 21600"/>
              <a:gd name="T3" fmla="*/ 21600 w 21600"/>
              <a:gd name="T4" fmla="*/ 21600 h 21600"/>
            </a:gdLst>
            <a:rect l="T1" t="T2" r="T3" b="T4"/>
            <a:pathLst>
              <a:path w="21600" h="21600">
                <a:moveTo>
                  <a:pt x="21566" y="21590"/>
                </a:moveTo>
                <a:lnTo>
                  <a:pt x="0" y="0"/>
                </a:lnTo>
              </a:path>
            </a:pathLst>
          </a:custGeom>
          <a:noFill/>
          <a:ln w="6095" cmpd="sng" cap="flat">
            <a:solidFill>
              <a:srgbClr val="000000"/>
            </a:solidFill>
            <a:prstDash val="solid"/>
            <a:round/>
          </a:ln>
        </p:spPr>
      </p:sp>
      <p:sp>
        <p:nvSpPr>
          <p:cNvPr id="468" name="矩形"/>
          <p:cNvSpPr>
            <a:spLocks/>
          </p:cNvSpPr>
          <p:nvPr/>
        </p:nvSpPr>
        <p:spPr>
          <a:xfrm rot="0">
            <a:off x="10794617" y="3434588"/>
            <a:ext cx="902969" cy="29971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Rough</a:t>
            </a:r>
            <a:r>
              <a:rPr lang="en-US" altLang="zh-CN" sz="1800" b="0" i="0" u="none" strike="noStrike" kern="0" cap="none" spc="-7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-2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ER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469" name="矩形"/>
          <p:cNvSpPr>
            <a:spLocks/>
          </p:cNvSpPr>
          <p:nvPr/>
        </p:nvSpPr>
        <p:spPr>
          <a:xfrm rot="0">
            <a:off x="9558019" y="5667552"/>
            <a:ext cx="1831975" cy="57403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  <a:tabLst>
                <a:tab pos="703580" algn="l"/>
              </a:tabLst>
            </a:pPr>
            <a:r>
              <a:rPr lang="en-US" altLang="zh-CN" sz="1800" b="0" i="0" u="sng" strike="noStrike" kern="0" cap="none" spc="0" baseline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 pitchFamily="0" charset="0"/>
                <a:ea typeface="Droid Sans"/>
                <a:cs typeface="Calibri" pitchFamily="0" charset="0"/>
              </a:rPr>
              <a:t>	</a:t>
            </a:r>
            <a:r>
              <a:rPr lang="en-US" altLang="zh-CN" sz="1800" b="0" i="0" u="none" strike="noStrike" kern="0" cap="none" spc="50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Plasma</a:t>
            </a:r>
            <a:endParaRPr lang="en-US" altLang="zh-CN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  <a:p>
            <a:pPr marL="8001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membrane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470" name="曲线"/>
          <p:cNvSpPr>
            <a:spLocks/>
          </p:cNvSpPr>
          <p:nvPr/>
        </p:nvSpPr>
        <p:spPr>
          <a:xfrm rot="0">
            <a:off x="5760720" y="1857755"/>
            <a:ext cx="2127885" cy="4125595"/>
          </a:xfrm>
          <a:custGeom>
            <a:gdLst>
              <a:gd name="T1" fmla="*/ 0 w 21600"/>
              <a:gd name="T2" fmla="*/ 0 h 21600"/>
              <a:gd name="T3" fmla="*/ 21600 w 21600"/>
              <a:gd name="T4" fmla="*/ 21600 h 21600"/>
            </a:gdLst>
            <a:rect l="T1" t="T2" r="T3" b="T4"/>
            <a:pathLst>
              <a:path w="21600" h="21600">
                <a:moveTo>
                  <a:pt x="21600" y="12942"/>
                </a:moveTo>
                <a:lnTo>
                  <a:pt x="13474" y="12942"/>
                </a:lnTo>
              </a:path>
              <a:path w="21600" h="21600">
                <a:moveTo>
                  <a:pt x="11150" y="21599"/>
                </a:moveTo>
                <a:lnTo>
                  <a:pt x="4625" y="21599"/>
                </a:lnTo>
              </a:path>
              <a:path w="21600" h="21600">
                <a:moveTo>
                  <a:pt x="4633" y="0"/>
                </a:moveTo>
                <a:lnTo>
                  <a:pt x="0" y="5230"/>
                </a:lnTo>
              </a:path>
              <a:path w="21600" h="21600">
                <a:moveTo>
                  <a:pt x="4625" y="0"/>
                </a:moveTo>
                <a:lnTo>
                  <a:pt x="6229" y="2639"/>
                </a:lnTo>
              </a:path>
            </a:pathLst>
          </a:custGeom>
          <a:noFill/>
          <a:ln w="6096" cmpd="sng" cap="flat">
            <a:solidFill>
              <a:srgbClr val="000000"/>
            </a:solidFill>
            <a:prstDash val="solid"/>
            <a:round/>
          </a:ln>
        </p:spPr>
      </p:sp>
      <p:sp>
        <p:nvSpPr>
          <p:cNvPr id="471" name="矩形"/>
          <p:cNvSpPr>
            <a:spLocks/>
          </p:cNvSpPr>
          <p:nvPr/>
        </p:nvSpPr>
        <p:spPr>
          <a:xfrm rot="0">
            <a:off x="5951601" y="4150867"/>
            <a:ext cx="1020444" cy="29971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Golgi</a:t>
            </a:r>
            <a:r>
              <a:rPr lang="en-US" altLang="zh-CN" sz="1800" b="0" i="0" u="none" strike="noStrike" kern="0" cap="none" spc="-3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-2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body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472" name="矩形"/>
          <p:cNvSpPr>
            <a:spLocks/>
          </p:cNvSpPr>
          <p:nvPr/>
        </p:nvSpPr>
        <p:spPr>
          <a:xfrm rot="0">
            <a:off x="6964805" y="5805627"/>
            <a:ext cx="751204" cy="30035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Vesicles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473" name="矩形"/>
          <p:cNvSpPr>
            <a:spLocks/>
          </p:cNvSpPr>
          <p:nvPr/>
        </p:nvSpPr>
        <p:spPr>
          <a:xfrm rot="0">
            <a:off x="5771515" y="769110"/>
            <a:ext cx="1106169" cy="104394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80645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Smooth</a:t>
            </a:r>
            <a:r>
              <a:rPr lang="en-US" altLang="zh-CN" sz="1800" b="0" i="0" u="none" strike="noStrike" kern="0" cap="none" spc="-9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-2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ER</a:t>
            </a:r>
            <a:endParaRPr lang="en-US" altLang="zh-CN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  <a:p>
            <a:pPr marL="0" indent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lang="en-US" altLang="zh-CN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Lysosomes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189534"/>
      </p:ext>
    </p:extLst>
  </p:cSld>
  <p:clrMapOvr>
    <a:masterClrMapping/>
  </p:clrMapOvr>
</p:sld>
</file>

<file path=ppt/slides/slide27.xml><?xml version="1.0" encoding="utf-8"?>
<p:sld xmlns:p="http://schemas.openxmlformats.org/presentationml/2006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曲线"/>
          <p:cNvSpPr>
            <a:spLocks/>
          </p:cNvSpPr>
          <p:nvPr/>
        </p:nvSpPr>
        <p:spPr>
          <a:xfrm rot="0">
            <a:off x="5769864" y="0"/>
            <a:ext cx="6422390" cy="6858000"/>
          </a:xfrm>
          <a:custGeom>
            <a:gdLst>
              <a:gd name="T1" fmla="*/ 0 w 21600"/>
              <a:gd name="T2" fmla="*/ 0 h 21600"/>
              <a:gd name="T3" fmla="*/ 21600 w 21600"/>
              <a:gd name="T4" fmla="*/ 21600 h 21600"/>
            </a:gdLst>
            <a:rect l="T1" t="T2" r="T3" b="T4"/>
            <a:pathLst>
              <a:path w="21600" h="21600">
                <a:moveTo>
                  <a:pt x="21599" y="0"/>
                </a:moveTo>
                <a:lnTo>
                  <a:pt x="0" y="0"/>
                </a:lnTo>
                <a:lnTo>
                  <a:pt x="0" y="21600"/>
                </a:lnTo>
                <a:lnTo>
                  <a:pt x="21599" y="21600"/>
                </a:lnTo>
                <a:lnTo>
                  <a:pt x="21599" y="0"/>
                </a:lnTo>
                <a:close/>
              </a:path>
            </a:pathLst>
          </a:custGeom>
          <a:solidFill>
            <a:srgbClr val="F1F1F1"/>
          </a:solidFill>
          <a:ln cmpd="sng" cap="flat">
            <a:noFill/>
            <a:prstDash val="solid"/>
            <a:miter/>
          </a:ln>
        </p:spPr>
      </p:sp>
      <p:sp>
        <p:nvSpPr>
          <p:cNvPr id="475" name="矩形"/>
          <p:cNvSpPr>
            <a:spLocks/>
          </p:cNvSpPr>
          <p:nvPr/>
        </p:nvSpPr>
        <p:spPr>
          <a:xfrm rot="0">
            <a:off x="6594093" y="946377"/>
            <a:ext cx="4587240" cy="195707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14935" rIns="0" bIns="0" anchor="t" anchorCtr="0">
            <a:prstTxWarp prst="textNoShape"/>
            <a:spAutoFit/>
          </a:bodyPr>
          <a:lstStyle/>
          <a:p>
            <a:pPr marL="286385" indent="-273685" algn="l">
              <a:lnSpc>
                <a:spcPct val="100000"/>
              </a:lnSpc>
              <a:spcBef>
                <a:spcPts val="905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6385" algn="l"/>
              </a:tabLst>
            </a:pP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Small,</a:t>
            </a:r>
            <a:r>
              <a:rPr lang="en-US" altLang="zh-CN" sz="2000" b="0" i="0" u="none" strike="noStrike" kern="0" cap="none" spc="19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spherical,</a:t>
            </a:r>
            <a:r>
              <a:rPr lang="en-US" altLang="zh-CN" sz="2000" b="0" i="0" u="none" strike="noStrike" kern="0" cap="none" spc="18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single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membrane</a:t>
            </a:r>
            <a:r>
              <a:rPr lang="en-US" altLang="zh-CN" sz="2000" b="0" i="0" u="none" strike="noStrike" kern="0" cap="none" spc="19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3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sac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6385" indent="-273685" algn="l">
              <a:lnSpc>
                <a:spcPct val="100000"/>
              </a:lnSpc>
              <a:spcBef>
                <a:spcPts val="805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6385" algn="l"/>
              </a:tabLst>
            </a:pP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Found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throughout</a:t>
            </a:r>
            <a:r>
              <a:rPr lang="en-US" altLang="zh-CN" sz="2000" b="0" i="0" u="none" strike="noStrike" kern="0" cap="none" spc="19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the</a:t>
            </a:r>
            <a:r>
              <a:rPr lang="en-US" altLang="zh-CN" sz="2000" b="0" i="0" u="none" strike="noStrike" kern="0" cap="none" spc="21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cytoplasm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6385" indent="-273685" algn="l">
              <a:lnSpc>
                <a:spcPct val="100000"/>
              </a:lnSpc>
              <a:spcBef>
                <a:spcPts val="795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6385" algn="l"/>
              </a:tabLst>
            </a:pP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Filled</a:t>
            </a:r>
            <a:r>
              <a:rPr lang="en-US" altLang="zh-CN" sz="2000" b="0" i="0" u="none" strike="noStrike" kern="0" cap="none" spc="20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with</a:t>
            </a:r>
            <a:r>
              <a:rPr lang="en-US" altLang="zh-CN" sz="2000" b="0" i="0" u="none" strike="noStrike" kern="0" cap="none" spc="21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hydrolytic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enzymes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7020" indent="-274320" algn="l">
              <a:lnSpc>
                <a:spcPct val="100000"/>
              </a:lnSpc>
              <a:spcBef>
                <a:spcPts val="805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7020" algn="l"/>
              </a:tabLst>
            </a:pP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Occur</a:t>
            </a:r>
            <a:r>
              <a:rPr lang="en-US" altLang="zh-CN" sz="2000" b="0" i="0" u="none" strike="noStrike" kern="0" cap="none" spc="229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in</a:t>
            </a:r>
            <a:r>
              <a:rPr lang="en-US" altLang="zh-CN" sz="2000" b="0" i="0" u="none" strike="noStrike" kern="0" cap="none" spc="22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most</a:t>
            </a:r>
            <a:r>
              <a:rPr lang="en-US" altLang="zh-CN" sz="2000" b="0" i="0" u="none" strike="noStrike" kern="0" cap="none" spc="22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animal</a:t>
            </a:r>
            <a:r>
              <a:rPr lang="en-US" altLang="zh-CN" sz="2000" b="0" i="0" u="none" strike="noStrike" kern="0" cap="none" spc="21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cells</a:t>
            </a:r>
            <a:r>
              <a:rPr lang="en-US" altLang="zh-CN" sz="2000" b="0" i="0" u="none" strike="noStrike" kern="0" cap="none" spc="20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and</a:t>
            </a:r>
            <a:r>
              <a:rPr lang="en-US" altLang="zh-CN" sz="2000" b="0" i="0" u="none" strike="noStrike" kern="0" cap="none" spc="21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in</a:t>
            </a:r>
            <a:r>
              <a:rPr lang="en-US" altLang="zh-CN" sz="2000" b="0" i="0" u="none" strike="noStrike" kern="0" cap="none" spc="22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-2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few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type</a:t>
            </a:r>
            <a:r>
              <a:rPr lang="en-US" altLang="zh-CN" sz="2000" b="0" i="0" u="none" strike="noStrike" kern="0" cap="none" spc="229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of</a:t>
            </a:r>
            <a:r>
              <a:rPr lang="en-US" altLang="zh-CN" sz="2000" b="0" i="0" u="none" strike="noStrike" kern="0" cap="none" spc="229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plant</a:t>
            </a:r>
            <a:r>
              <a:rPr lang="en-US" altLang="zh-CN" sz="2000" b="0" i="0" u="none" strike="noStrike" kern="0" cap="none" spc="229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cells</a:t>
            </a:r>
            <a:endParaRPr lang="zh-CN" altLang="en-US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</p:txBody>
      </p:sp>
      <p:sp>
        <p:nvSpPr>
          <p:cNvPr id="476" name="矩形"/>
          <p:cNvSpPr>
            <a:spLocks/>
          </p:cNvSpPr>
          <p:nvPr/>
        </p:nvSpPr>
        <p:spPr>
          <a:xfrm rot="0">
            <a:off x="6594093" y="3345281"/>
            <a:ext cx="4337050" cy="236410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143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Functions: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6385" indent="-273685" algn="l">
              <a:lnSpc>
                <a:spcPct val="100000"/>
              </a:lnSpc>
              <a:spcBef>
                <a:spcPts val="805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6385" algn="l"/>
              </a:tabLst>
            </a:pP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Help</a:t>
            </a:r>
            <a:r>
              <a:rPr lang="en-US" altLang="zh-CN" sz="2000" b="0" i="0" u="none" strike="noStrike" kern="0" cap="none" spc="22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in</a:t>
            </a:r>
            <a:r>
              <a:rPr lang="en-US" altLang="zh-CN" sz="2000" b="0" i="0" u="none" strike="noStrike" kern="0" cap="none" spc="23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digesting</a:t>
            </a:r>
            <a:r>
              <a:rPr lang="en-US" altLang="zh-CN" sz="2000" b="0" i="0" u="none" strike="noStrike" kern="0" cap="none" spc="229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of</a:t>
            </a:r>
            <a:r>
              <a:rPr lang="en-US" altLang="zh-CN" sz="2000" b="0" i="0" u="none" strike="noStrike" kern="0" cap="none" spc="23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large</a:t>
            </a:r>
            <a:r>
              <a:rPr lang="en-US" altLang="zh-CN" sz="2000" b="0" i="0" u="none" strike="noStrike" kern="0" cap="none" spc="21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molecules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7020" indent="-274320" algn="l">
              <a:lnSpc>
                <a:spcPct val="100000"/>
              </a:lnSpc>
              <a:spcBef>
                <a:spcPts val="795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7020" algn="l"/>
              </a:tabLst>
            </a:pP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Protect</a:t>
            </a:r>
            <a:r>
              <a:rPr lang="en-US" altLang="zh-CN" sz="2000" b="0" i="0" u="none" strike="noStrike" kern="0" cap="none" spc="21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cell</a:t>
            </a:r>
            <a:r>
              <a:rPr lang="en-US" altLang="zh-CN" sz="2000" b="0" i="0" u="none" strike="noStrike" kern="0" cap="none" spc="21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by</a:t>
            </a:r>
            <a:r>
              <a:rPr lang="en-US" altLang="zh-CN" sz="2000" b="0" i="0" u="none" strike="noStrike" kern="0" cap="none" spc="22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destroying</a:t>
            </a:r>
            <a:r>
              <a:rPr lang="en-US" altLang="zh-CN" sz="2000" b="0" i="0" u="none" strike="noStrike" kern="0" cap="none" spc="19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foreign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invaders</a:t>
            </a:r>
            <a:r>
              <a:rPr lang="en-US" altLang="zh-CN" sz="2000" b="0" i="0" u="none" strike="noStrike" kern="0" cap="none" spc="1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like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bacteria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and</a:t>
            </a:r>
            <a:r>
              <a:rPr lang="en-US" altLang="zh-CN" sz="2000" b="0" i="0" u="none" strike="noStrike" kern="0" cap="none" spc="19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viruses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6385" indent="-273685" algn="l">
              <a:lnSpc>
                <a:spcPct val="100000"/>
              </a:lnSpc>
              <a:spcBef>
                <a:spcPts val="805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6385" algn="l"/>
              </a:tabLst>
            </a:pP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Degradation</a:t>
            </a:r>
            <a:r>
              <a:rPr lang="en-US" altLang="zh-CN" sz="2000" b="0" i="0" u="none" strike="noStrike" kern="0" cap="none" spc="21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of</a:t>
            </a:r>
            <a:r>
              <a:rPr lang="en-US" altLang="zh-CN" sz="2000" b="0" i="0" u="none" strike="noStrike" kern="0" cap="none" spc="229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worn</a:t>
            </a:r>
            <a:r>
              <a:rPr lang="en-US" altLang="zh-CN" sz="2000" b="0" i="0" u="none" strike="noStrike" kern="0" cap="none" spc="22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out</a:t>
            </a:r>
            <a:r>
              <a:rPr lang="en-US" altLang="zh-CN" sz="2000" b="0" i="0" u="none" strike="noStrike" kern="0" cap="none" spc="229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organelles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6385" indent="-273685" algn="l">
              <a:lnSpc>
                <a:spcPct val="100000"/>
              </a:lnSpc>
              <a:spcBef>
                <a:spcPts val="805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6385" algn="l"/>
              </a:tabLst>
            </a:pPr>
            <a:r>
              <a:rPr lang="en-US" altLang="zh-CN" sz="2000" b="0" i="0" u="none" strike="noStrike" kern="0" cap="none" spc="4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In</a:t>
            </a:r>
            <a:r>
              <a:rPr lang="en-US" altLang="zh-CN" sz="2000" b="0" i="0" u="none" strike="noStrike" kern="0" cap="none" spc="19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dead</a:t>
            </a:r>
            <a:r>
              <a:rPr lang="en-US" altLang="zh-CN" sz="2000" b="0" i="0" u="none" strike="noStrike" kern="0" cap="none" spc="1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cells</a:t>
            </a:r>
            <a:r>
              <a:rPr lang="en-US" altLang="zh-CN" sz="2000" b="0" i="0" u="none" strike="noStrike" kern="0" cap="none" spc="18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perform</a:t>
            </a:r>
            <a:r>
              <a:rPr lang="en-US" altLang="zh-CN" sz="2000" b="0" i="0" u="none" strike="noStrike" kern="0" cap="none" spc="1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autolysis</a:t>
            </a:r>
            <a:endParaRPr lang="zh-CN" altLang="en-US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</p:txBody>
      </p:sp>
      <p:sp>
        <p:nvSpPr>
          <p:cNvPr id="477" name="文本框"/>
          <p:cNvSpPr>
            <a:spLocks noGrp="1"/>
          </p:cNvSpPr>
          <p:nvPr>
            <p:ph type="title"/>
          </p:nvPr>
        </p:nvSpPr>
        <p:spPr>
          <a:xfrm rot="0">
            <a:off x="640486" y="651127"/>
            <a:ext cx="4612004" cy="57403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871092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3600" b="1" i="0" u="none" strike="noStrike" kern="0" cap="none" spc="150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Lysosomes</a:t>
            </a:r>
            <a:endParaRPr lang="zh-CN" altLang="en-US" sz="3600" b="1" i="0" u="none" strike="noStrike" kern="0" cap="none" spc="150" baseline="0">
              <a:solidFill>
                <a:schemeClr val="tx1"/>
              </a:solidFill>
              <a:latin typeface="Tahoma" pitchFamily="0" charset="0"/>
              <a:ea typeface="宋体" pitchFamily="0" charset="0"/>
              <a:cs typeface="Tahoma" pitchFamily="0" charset="0"/>
            </a:endParaRPr>
          </a:p>
        </p:txBody>
      </p:sp>
      <p:grpSp>
        <p:nvGrpSpPr>
          <p:cNvPr id="480" name="组合"/>
          <p:cNvGrpSpPr>
            <a:grpSpLocks/>
          </p:cNvGrpSpPr>
          <p:nvPr/>
        </p:nvGrpSpPr>
        <p:grpSpPr>
          <a:xfrm>
            <a:off x="979932" y="2682239"/>
            <a:ext cx="3773424" cy="2891028"/>
            <a:chOff x="979932" y="2682239"/>
            <a:chExt cx="3773424" cy="2891028"/>
          </a:xfrm>
        </p:grpSpPr>
        <p:pic>
          <p:nvPicPr>
            <p:cNvPr id="478" name="图片"/>
            <p:cNvPicPr>
              <a:picLocks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0">
              <a:off x="979932" y="2959608"/>
              <a:ext cx="3773424" cy="2613660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  <p:sp>
          <p:nvSpPr>
            <p:cNvPr id="479" name="曲线"/>
            <p:cNvSpPr>
              <a:spLocks/>
            </p:cNvSpPr>
            <p:nvPr/>
          </p:nvSpPr>
          <p:spPr>
            <a:xfrm rot="0">
              <a:off x="1984248" y="2682239"/>
              <a:ext cx="2523489" cy="690245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21600" y="619"/>
                  </a:moveTo>
                  <a:lnTo>
                    <a:pt x="18954" y="21584"/>
                  </a:lnTo>
                </a:path>
                <a:path w="21600" h="21600">
                  <a:moveTo>
                    <a:pt x="0" y="0"/>
                  </a:moveTo>
                  <a:lnTo>
                    <a:pt x="2972" y="19171"/>
                  </a:lnTo>
                </a:path>
              </a:pathLst>
            </a:custGeom>
            <a:noFill/>
            <a:ln w="6096" cmpd="sng" cap="flat">
              <a:solidFill>
                <a:srgbClr val="000000"/>
              </a:solidFill>
              <a:prstDash val="solid"/>
              <a:round/>
            </a:ln>
          </p:spPr>
        </p:sp>
      </p:grpSp>
      <p:sp>
        <p:nvSpPr>
          <p:cNvPr id="481" name="矩形"/>
          <p:cNvSpPr>
            <a:spLocks/>
          </p:cNvSpPr>
          <p:nvPr/>
        </p:nvSpPr>
        <p:spPr>
          <a:xfrm rot="0">
            <a:off x="3989959" y="2333625"/>
            <a:ext cx="1056004" cy="29972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Membrane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482" name="矩形"/>
          <p:cNvSpPr>
            <a:spLocks/>
          </p:cNvSpPr>
          <p:nvPr/>
        </p:nvSpPr>
        <p:spPr>
          <a:xfrm rot="0">
            <a:off x="1066291" y="2330958"/>
            <a:ext cx="1833880" cy="29971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Hydrolytic</a:t>
            </a:r>
            <a:r>
              <a:rPr lang="en-US" altLang="zh-CN" sz="1800" b="0" i="0" u="none" strike="noStrike" kern="0" cap="none" spc="-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enzymes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47917"/>
      </p:ext>
    </p:extLst>
  </p:cSld>
  <p:clrMapOvr>
    <a:masterClrMapping/>
  </p:clrMapOvr>
</p:sld>
</file>

<file path=ppt/slides/slide28.xml><?xml version="1.0" encoding="utf-8"?>
<p:sld xmlns:p="http://schemas.openxmlformats.org/presentationml/2006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曲线"/>
          <p:cNvSpPr>
            <a:spLocks/>
          </p:cNvSpPr>
          <p:nvPr/>
        </p:nvSpPr>
        <p:spPr>
          <a:xfrm rot="0">
            <a:off x="5769864" y="0"/>
            <a:ext cx="6422390" cy="6858000"/>
          </a:xfrm>
          <a:custGeom>
            <a:gdLst>
              <a:gd name="T1" fmla="*/ 0 w 21600"/>
              <a:gd name="T2" fmla="*/ 0 h 21600"/>
              <a:gd name="T3" fmla="*/ 21600 w 21600"/>
              <a:gd name="T4" fmla="*/ 21600 h 21600"/>
            </a:gdLst>
            <a:rect l="T1" t="T2" r="T3" b="T4"/>
            <a:pathLst>
              <a:path w="21600" h="21600">
                <a:moveTo>
                  <a:pt x="21599" y="0"/>
                </a:moveTo>
                <a:lnTo>
                  <a:pt x="0" y="0"/>
                </a:lnTo>
                <a:lnTo>
                  <a:pt x="0" y="21600"/>
                </a:lnTo>
                <a:lnTo>
                  <a:pt x="21599" y="21600"/>
                </a:lnTo>
                <a:lnTo>
                  <a:pt x="21599" y="0"/>
                </a:lnTo>
                <a:close/>
              </a:path>
            </a:pathLst>
          </a:custGeom>
          <a:solidFill>
            <a:srgbClr val="F1F1F1"/>
          </a:solidFill>
          <a:ln cmpd="sng" cap="flat">
            <a:noFill/>
            <a:prstDash val="solid"/>
            <a:miter/>
          </a:ln>
        </p:spPr>
      </p:sp>
      <p:sp>
        <p:nvSpPr>
          <p:cNvPr id="484" name="矩形"/>
          <p:cNvSpPr>
            <a:spLocks/>
          </p:cNvSpPr>
          <p:nvPr/>
        </p:nvSpPr>
        <p:spPr>
          <a:xfrm rot="0">
            <a:off x="6426833" y="855090"/>
            <a:ext cx="5072380" cy="246506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3334" rIns="0" bIns="0" anchor="t" anchorCtr="0">
            <a:prstTxWarp prst="textNoShape"/>
            <a:spAutoFit/>
          </a:bodyPr>
          <a:lstStyle/>
          <a:p>
            <a:pPr marL="286258" indent="-274320" algn="l">
              <a:lnSpc>
                <a:spcPct val="100000"/>
              </a:lnSpc>
              <a:spcBef>
                <a:spcPts val="104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6385" algn="l"/>
              </a:tabLst>
            </a:pP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Single</a:t>
            </a:r>
            <a:r>
              <a:rPr lang="en-US" altLang="zh-CN" sz="2000" b="0" i="0" u="none" strike="noStrike" kern="0" cap="none" spc="19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membrane</a:t>
            </a:r>
            <a:r>
              <a:rPr lang="en-US" altLang="zh-CN" sz="2000" b="0" i="0" u="none" strike="noStrike" kern="0" cap="none" spc="18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sac</a:t>
            </a:r>
            <a:r>
              <a:rPr lang="en-US" altLang="zh-CN" sz="2000" b="0" i="0" u="none" strike="noStrike" kern="0" cap="none" spc="21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filled</a:t>
            </a:r>
            <a:r>
              <a:rPr lang="en-US" altLang="zh-CN" sz="2000" b="0" i="0" u="none" strike="noStrike" kern="0" cap="none" spc="19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with</a:t>
            </a:r>
            <a:r>
              <a:rPr lang="en-US" altLang="zh-CN" sz="2000" b="0" i="0" u="none" strike="noStrike" kern="0" cap="none" spc="21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liquid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or</a:t>
            </a:r>
            <a:r>
              <a:rPr lang="en-US" altLang="zh-CN" sz="2000" b="0" i="0" u="none" strike="noStrike" kern="0" cap="none" spc="2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sap</a:t>
            </a:r>
            <a:r>
              <a:rPr lang="en-US" altLang="zh-CN" sz="2000" b="0" i="0" u="none" strike="noStrike" kern="0" cap="none" spc="2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(water,</a:t>
            </a:r>
            <a:r>
              <a:rPr lang="en-US" altLang="zh-CN" sz="2000" b="0" i="0" u="none" strike="noStrike" kern="0" cap="none" spc="2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sugar</a:t>
            </a:r>
            <a:r>
              <a:rPr lang="en-US" altLang="zh-CN" sz="2000" b="0" i="0" u="none" strike="noStrike" kern="0" cap="none" spc="2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and</a:t>
            </a:r>
            <a:r>
              <a:rPr lang="en-US" altLang="zh-CN" sz="2000" b="0" i="0" u="none" strike="noStrike" kern="0" cap="none" spc="2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ions)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6258" indent="-274320" algn="l">
              <a:lnSpc>
                <a:spcPct val="100000"/>
              </a:lnSpc>
              <a:spcBef>
                <a:spcPts val="805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6385" algn="l"/>
              </a:tabLst>
            </a:pPr>
            <a:r>
              <a:rPr lang="en-US" altLang="zh-CN" sz="2000" b="0" i="0" u="none" strike="noStrike" kern="0" cap="none" spc="4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In</a:t>
            </a:r>
            <a:r>
              <a:rPr lang="en-US" altLang="zh-CN" sz="2000" b="0" i="0" u="none" strike="noStrike" kern="0" cap="none" spc="19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animal</a:t>
            </a:r>
            <a:r>
              <a:rPr lang="en-US" altLang="zh-CN" sz="2000" b="0" i="0" u="none" strike="noStrike" kern="0" cap="none" spc="1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cells,</a:t>
            </a:r>
            <a:r>
              <a:rPr lang="en-US" altLang="zh-CN" sz="2000" b="0" i="0" u="none" strike="noStrike" kern="0" cap="none" spc="18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vacuoles</a:t>
            </a:r>
            <a:r>
              <a:rPr lang="en-US" altLang="zh-CN" sz="2000" b="0" i="0" u="none" strike="noStrike" kern="0" cap="none" spc="1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are</a:t>
            </a:r>
            <a:r>
              <a:rPr lang="en-US" altLang="zh-CN" sz="2000" b="0" i="0" u="none" strike="noStrike" kern="0" cap="none" spc="1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temporary,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small</a:t>
            </a:r>
            <a:r>
              <a:rPr lang="en-US" altLang="zh-CN" sz="2000" b="0" i="0" u="none" strike="noStrike" kern="0" cap="none" spc="22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in</a:t>
            </a:r>
            <a:r>
              <a:rPr lang="en-US" altLang="zh-CN" sz="2000" b="0" i="0" u="none" strike="noStrike" kern="0" cap="none" spc="24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size</a:t>
            </a:r>
            <a:r>
              <a:rPr lang="en-US" altLang="zh-CN" sz="2000" b="0" i="0" u="none" strike="noStrike" kern="0" cap="none" spc="23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and</a:t>
            </a:r>
            <a:r>
              <a:rPr lang="en-US" altLang="zh-CN" sz="2000" b="0" i="0" u="none" strike="noStrike" kern="0" cap="none" spc="23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few</a:t>
            </a:r>
            <a:r>
              <a:rPr lang="en-US" altLang="zh-CN" sz="2000" b="0" i="0" u="none" strike="noStrike" kern="0" cap="none" spc="2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in</a:t>
            </a:r>
            <a:r>
              <a:rPr lang="en-US" altLang="zh-CN" sz="2000" b="0" i="0" u="none" strike="noStrike" kern="0" cap="none" spc="23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number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6385" indent="-273685" algn="l">
              <a:lnSpc>
                <a:spcPct val="100000"/>
              </a:lnSpc>
              <a:spcBef>
                <a:spcPts val="790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6385" algn="l"/>
              </a:tabLst>
            </a:pPr>
            <a:r>
              <a:rPr lang="en-US" altLang="zh-CN" sz="2000" b="0" i="0" u="none" strike="noStrike" kern="0" cap="none" spc="4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In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plant</a:t>
            </a:r>
            <a:r>
              <a:rPr lang="en-US" altLang="zh-CN" sz="2000" b="0" i="0" u="none" strike="noStrike" kern="0" cap="none" spc="18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cells,</a:t>
            </a:r>
            <a:r>
              <a:rPr lang="en-US" altLang="zh-CN" sz="2000" b="0" i="0" u="none" strike="noStrike" kern="0" cap="none" spc="18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vacuoles</a:t>
            </a:r>
            <a:r>
              <a:rPr lang="en-US" altLang="zh-CN" sz="2000" b="0" i="0" u="none" strike="noStrike" kern="0" cap="none" spc="1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are</a:t>
            </a:r>
            <a:r>
              <a:rPr lang="en-US" altLang="zh-CN" sz="2000" b="0" i="0" u="none" strike="noStrike" kern="0" cap="none" spc="19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large</a:t>
            </a:r>
            <a:r>
              <a:rPr lang="en-US" altLang="zh-CN" sz="2000" b="0" i="0" u="none" strike="noStrike" kern="0" cap="none" spc="1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and</a:t>
            </a:r>
            <a:r>
              <a:rPr lang="en-US" altLang="zh-CN" sz="2000" b="0" i="0" u="none" strike="noStrike" kern="0" cap="none" spc="19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3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more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638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in</a:t>
            </a:r>
            <a:r>
              <a:rPr lang="en-US" altLang="zh-CN" sz="2000" b="0" i="0" u="none" strike="noStrike" kern="0" cap="none" spc="2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number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6385" indent="-273685" algn="l">
              <a:lnSpc>
                <a:spcPct val="100000"/>
              </a:lnSpc>
              <a:spcBef>
                <a:spcPts val="810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6385" algn="l"/>
              </a:tabLst>
            </a:pP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May</a:t>
            </a:r>
            <a:r>
              <a:rPr lang="en-US" altLang="zh-CN" sz="2000" b="0" i="0" u="none" strike="noStrike" kern="0" cap="none" spc="24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4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be</a:t>
            </a:r>
            <a:r>
              <a:rPr lang="en-US" altLang="zh-CN" sz="2000" b="0" i="0" u="none" strike="noStrike" kern="0" cap="none" spc="2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contractile</a:t>
            </a:r>
            <a:r>
              <a:rPr lang="en-US" altLang="zh-CN" sz="2000" b="0" i="0" u="none" strike="noStrike" kern="0" cap="none" spc="24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or</a:t>
            </a:r>
            <a:r>
              <a:rPr lang="en-US" altLang="zh-CN" sz="2000" b="0" i="0" u="none" strike="noStrike" kern="0" cap="none" spc="24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10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non-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contractile</a:t>
            </a:r>
            <a:endParaRPr lang="zh-CN" altLang="en-US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</p:txBody>
      </p:sp>
      <p:sp>
        <p:nvSpPr>
          <p:cNvPr id="485" name="矩形"/>
          <p:cNvSpPr>
            <a:spLocks/>
          </p:cNvSpPr>
          <p:nvPr/>
        </p:nvSpPr>
        <p:spPr>
          <a:xfrm rot="0">
            <a:off x="6426833" y="3536391"/>
            <a:ext cx="1185545" cy="33147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3334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4"/>
              </a:spcBef>
              <a:spcAft>
                <a:spcPts val="0"/>
              </a:spcAft>
              <a:buNone/>
            </a:pP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Functions:</a:t>
            </a:r>
            <a:endParaRPr lang="zh-CN" altLang="en-US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</p:txBody>
      </p:sp>
      <p:sp>
        <p:nvSpPr>
          <p:cNvPr id="486" name="矩形"/>
          <p:cNvSpPr>
            <a:spLocks/>
          </p:cNvSpPr>
          <p:nvPr/>
        </p:nvSpPr>
        <p:spPr>
          <a:xfrm rot="0">
            <a:off x="6426833" y="3943858"/>
            <a:ext cx="5071745" cy="185547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286258" indent="-27432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6385" algn="l"/>
              </a:tabLst>
            </a:pP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Store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various</a:t>
            </a:r>
            <a:r>
              <a:rPr lang="en-US" altLang="zh-CN" sz="2000" b="0" i="0" u="none" strike="noStrike" kern="0" cap="none" spc="19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substances</a:t>
            </a:r>
            <a:r>
              <a:rPr lang="en-US" altLang="zh-CN" sz="2000" b="0" i="0" u="none" strike="noStrike" kern="0" cap="none" spc="19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including</a:t>
            </a:r>
            <a:r>
              <a:rPr lang="en-US" altLang="zh-CN" sz="2000" b="0" i="0" u="none" strike="noStrike" kern="0" cap="none" spc="19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4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waste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products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6385" indent="-273685" algn="l">
              <a:lnSpc>
                <a:spcPct val="100000"/>
              </a:lnSpc>
              <a:spcBef>
                <a:spcPts val="795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6385" algn="l"/>
              </a:tabLst>
            </a:pP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Maintain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osmotic</a:t>
            </a:r>
            <a:r>
              <a:rPr lang="en-US" altLang="zh-CN" sz="2000" b="0" i="0" u="none" strike="noStrike" kern="0" cap="none" spc="23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pressure</a:t>
            </a:r>
            <a:r>
              <a:rPr lang="en-US" altLang="zh-CN" sz="2000" b="0" i="0" u="none" strike="noStrike" kern="0" cap="none" spc="19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of</a:t>
            </a:r>
            <a:r>
              <a:rPr lang="en-US" altLang="zh-CN" sz="2000" b="0" i="0" u="none" strike="noStrike" kern="0" cap="none" spc="22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the</a:t>
            </a:r>
            <a:r>
              <a:rPr lang="en-US" altLang="zh-CN" sz="2000" b="0" i="0" u="none" strike="noStrike" kern="0" cap="none" spc="21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cell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6385" indent="-273685" algn="l">
              <a:lnSpc>
                <a:spcPct val="100000"/>
              </a:lnSpc>
              <a:spcBef>
                <a:spcPts val="805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6385" algn="l"/>
              </a:tabLst>
            </a:pP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Store</a:t>
            </a:r>
            <a:r>
              <a:rPr lang="en-US" altLang="zh-CN" sz="2000" b="0" i="0" u="none" strike="noStrike" kern="0" cap="none" spc="21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food</a:t>
            </a:r>
            <a:r>
              <a:rPr lang="en-US" altLang="zh-CN" sz="2000" b="0" i="0" u="none" strike="noStrike" kern="0" cap="none" spc="22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particles</a:t>
            </a:r>
            <a:r>
              <a:rPr lang="en-US" altLang="zh-CN" sz="2000" b="0" i="0" u="none" strike="noStrike" kern="0" cap="none" spc="21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in</a:t>
            </a:r>
            <a:r>
              <a:rPr lang="en-US" altLang="zh-CN" sz="2000" b="0" i="0" u="none" strike="noStrike" kern="0" cap="none" spc="22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amoeba</a:t>
            </a:r>
            <a:r>
              <a:rPr lang="en-US" altLang="zh-CN" sz="2000" b="0" i="0" u="none" strike="noStrike" kern="0" cap="none" spc="21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cells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6385" indent="-273685" algn="l">
              <a:lnSpc>
                <a:spcPct val="100000"/>
              </a:lnSpc>
              <a:spcBef>
                <a:spcPts val="805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6385" algn="l"/>
              </a:tabLst>
            </a:pP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Provide</a:t>
            </a:r>
            <a:r>
              <a:rPr lang="en-US" altLang="zh-CN" sz="2000" b="0" i="0" u="none" strike="noStrike" kern="0" cap="none" spc="20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turgidity</a:t>
            </a:r>
            <a:r>
              <a:rPr lang="en-US" altLang="zh-CN" sz="2000" b="0" i="0" u="none" strike="noStrike" kern="0" cap="none" spc="22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and</a:t>
            </a:r>
            <a:r>
              <a:rPr lang="en-US" altLang="zh-CN" sz="2000" b="0" i="0" u="none" strike="noStrike" kern="0" cap="none" spc="20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rigidity</a:t>
            </a:r>
            <a:r>
              <a:rPr lang="en-US" altLang="zh-CN" sz="2000" b="0" i="0" u="none" strike="noStrike" kern="0" cap="none" spc="22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to</a:t>
            </a:r>
            <a:r>
              <a:rPr lang="en-US" altLang="zh-CN" sz="2000" b="0" i="0" u="none" strike="noStrike" kern="0" cap="none" spc="21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plant</a:t>
            </a:r>
            <a:r>
              <a:rPr lang="en-US" altLang="zh-CN" sz="2000" b="0" i="0" u="none" strike="noStrike" kern="0" cap="none" spc="21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cells</a:t>
            </a:r>
            <a:endParaRPr lang="zh-CN" altLang="en-US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</p:txBody>
      </p:sp>
      <p:sp>
        <p:nvSpPr>
          <p:cNvPr id="487" name="文本框"/>
          <p:cNvSpPr>
            <a:spLocks noGrp="1"/>
          </p:cNvSpPr>
          <p:nvPr>
            <p:ph type="title"/>
          </p:nvPr>
        </p:nvSpPr>
        <p:spPr>
          <a:xfrm rot="0">
            <a:off x="640486" y="651127"/>
            <a:ext cx="4612004" cy="57403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113155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3600" b="1" i="0" u="none" strike="noStrike" kern="0" cap="none" spc="155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Vacuoles</a:t>
            </a:r>
            <a:endParaRPr lang="zh-CN" altLang="en-US" sz="3600" b="1" i="0" u="none" strike="noStrike" kern="0" cap="none" spc="155" baseline="0">
              <a:solidFill>
                <a:schemeClr val="tx1"/>
              </a:solidFill>
              <a:latin typeface="Tahoma" pitchFamily="0" charset="0"/>
              <a:ea typeface="宋体" pitchFamily="0" charset="0"/>
              <a:cs typeface="Tahoma" pitchFamily="0" charset="0"/>
            </a:endParaRPr>
          </a:p>
        </p:txBody>
      </p:sp>
      <p:grpSp>
        <p:nvGrpSpPr>
          <p:cNvPr id="490" name="组合"/>
          <p:cNvGrpSpPr>
            <a:grpSpLocks/>
          </p:cNvGrpSpPr>
          <p:nvPr/>
        </p:nvGrpSpPr>
        <p:grpSpPr>
          <a:xfrm>
            <a:off x="537972" y="2471927"/>
            <a:ext cx="4683252" cy="3092195"/>
            <a:chOff x="537972" y="2471927"/>
            <a:chExt cx="4683252" cy="3092195"/>
          </a:xfrm>
        </p:grpSpPr>
        <p:pic>
          <p:nvPicPr>
            <p:cNvPr id="488" name="图片"/>
            <p:cNvPicPr>
              <a:picLocks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0">
              <a:off x="537972" y="2543554"/>
              <a:ext cx="4683252" cy="3020568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  <p:sp>
          <p:nvSpPr>
            <p:cNvPr id="489" name="曲线"/>
            <p:cNvSpPr>
              <a:spLocks/>
            </p:cNvSpPr>
            <p:nvPr/>
          </p:nvSpPr>
          <p:spPr>
            <a:xfrm rot="0">
              <a:off x="3979163" y="2471927"/>
              <a:ext cx="618490" cy="2552065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0" y="12111"/>
                  </a:moveTo>
                  <a:lnTo>
                    <a:pt x="21591" y="21595"/>
                  </a:lnTo>
                </a:path>
                <a:path w="21600" h="21600">
                  <a:moveTo>
                    <a:pt x="10795" y="0"/>
                  </a:moveTo>
                  <a:lnTo>
                    <a:pt x="0" y="5670"/>
                  </a:lnTo>
                </a:path>
              </a:pathLst>
            </a:custGeom>
            <a:noFill/>
            <a:ln w="6096" cmpd="sng" cap="flat">
              <a:solidFill>
                <a:srgbClr val="000000"/>
              </a:solidFill>
              <a:prstDash val="solid"/>
              <a:round/>
            </a:ln>
          </p:spPr>
        </p:sp>
      </p:grpSp>
      <p:sp>
        <p:nvSpPr>
          <p:cNvPr id="491" name="矩形"/>
          <p:cNvSpPr>
            <a:spLocks/>
          </p:cNvSpPr>
          <p:nvPr/>
        </p:nvSpPr>
        <p:spPr>
          <a:xfrm rot="0">
            <a:off x="4297171" y="5037582"/>
            <a:ext cx="755650" cy="29972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Vacuole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492" name="矩形"/>
          <p:cNvSpPr>
            <a:spLocks/>
          </p:cNvSpPr>
          <p:nvPr/>
        </p:nvSpPr>
        <p:spPr>
          <a:xfrm rot="0">
            <a:off x="3826889" y="2084959"/>
            <a:ext cx="923925" cy="29972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2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Tonoplast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596612"/>
      </p:ext>
    </p:extLst>
  </p:cSld>
  <p:clrMapOvr>
    <a:masterClrMapping/>
  </p:clrMapOvr>
</p:sld>
</file>

<file path=ppt/slides/slide29.xml><?xml version="1.0" encoding="utf-8"?>
<p:sld xmlns:p="http://schemas.openxmlformats.org/presentationml/2006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曲线"/>
          <p:cNvSpPr>
            <a:spLocks/>
          </p:cNvSpPr>
          <p:nvPr/>
        </p:nvSpPr>
        <p:spPr>
          <a:xfrm rot="0">
            <a:off x="5769864" y="0"/>
            <a:ext cx="6422390" cy="6858000"/>
          </a:xfrm>
          <a:custGeom>
            <a:gdLst>
              <a:gd name="T1" fmla="*/ 0 w 21600"/>
              <a:gd name="T2" fmla="*/ 0 h 21600"/>
              <a:gd name="T3" fmla="*/ 21600 w 21600"/>
              <a:gd name="T4" fmla="*/ 21600 h 21600"/>
            </a:gdLst>
            <a:rect l="T1" t="T2" r="T3" b="T4"/>
            <a:pathLst>
              <a:path w="21600" h="21600">
                <a:moveTo>
                  <a:pt x="21599" y="0"/>
                </a:moveTo>
                <a:lnTo>
                  <a:pt x="0" y="0"/>
                </a:lnTo>
                <a:lnTo>
                  <a:pt x="0" y="21600"/>
                </a:lnTo>
                <a:lnTo>
                  <a:pt x="21599" y="21600"/>
                </a:lnTo>
                <a:lnTo>
                  <a:pt x="21599" y="0"/>
                </a:lnTo>
                <a:close/>
              </a:path>
            </a:pathLst>
          </a:custGeom>
          <a:solidFill>
            <a:srgbClr val="F1F1F1"/>
          </a:solidFill>
          <a:ln cmpd="sng" cap="flat">
            <a:noFill/>
            <a:prstDash val="solid"/>
            <a:miter/>
          </a:ln>
        </p:spPr>
      </p:sp>
      <p:sp>
        <p:nvSpPr>
          <p:cNvPr id="494" name="矩形"/>
          <p:cNvSpPr>
            <a:spLocks/>
          </p:cNvSpPr>
          <p:nvPr/>
        </p:nvSpPr>
        <p:spPr>
          <a:xfrm rot="0">
            <a:off x="6312153" y="930402"/>
            <a:ext cx="5398770" cy="332803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065" rIns="0" bIns="0" anchor="t" anchorCtr="0">
            <a:prstTxWarp prst="textNoShape"/>
            <a:spAutoFit/>
          </a:bodyPr>
          <a:lstStyle/>
          <a:p>
            <a:pPr marL="287020" indent="-274320" algn="l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7020" algn="l"/>
              </a:tabLst>
            </a:pPr>
            <a:r>
              <a:rPr lang="en-US" altLang="zh-CN" sz="19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Small,</a:t>
            </a:r>
            <a:r>
              <a:rPr lang="en-US" altLang="zh-CN" sz="1900" b="0" i="0" u="none" strike="noStrike" kern="0" cap="none" spc="2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rod</a:t>
            </a:r>
            <a:r>
              <a:rPr lang="en-US" altLang="zh-CN" sz="1900" b="0" i="0" u="none" strike="noStrike" kern="0" cap="none" spc="24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shaped</a:t>
            </a:r>
            <a:r>
              <a:rPr lang="en-US" altLang="zh-CN" sz="1900" b="0" i="0" u="none" strike="noStrike" kern="0" cap="none" spc="29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organelles</a:t>
            </a:r>
            <a:r>
              <a:rPr lang="en-US" altLang="zh-CN" sz="1900" b="0" i="0" u="none" strike="noStrike" kern="0" cap="none" spc="3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bounded</a:t>
            </a:r>
            <a:r>
              <a:rPr lang="en-US" altLang="zh-CN" sz="1900" b="0" i="0" u="none" strike="noStrike" kern="0" cap="none" spc="29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by</a:t>
            </a:r>
            <a:r>
              <a:rPr lang="en-US" altLang="zh-CN" sz="1900" b="0" i="0" u="none" strike="noStrike" kern="0" cap="none" spc="23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-2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two </a:t>
            </a:r>
            <a:r>
              <a:rPr lang="en-US" altLang="zh-CN" sz="19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membranes</a:t>
            </a:r>
            <a:r>
              <a:rPr lang="en-US" altLang="zh-CN" sz="1900" b="0" i="0" u="none" strike="noStrike" kern="0" cap="none" spc="3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-</a:t>
            </a:r>
            <a:r>
              <a:rPr lang="en-US" altLang="zh-CN" sz="1900" b="0" i="0" u="none" strike="noStrike" kern="0" cap="none" spc="23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inner</a:t>
            </a:r>
            <a:r>
              <a:rPr lang="en-US" altLang="zh-CN" sz="1900" b="0" i="0" u="none" strike="noStrike" kern="0" cap="none" spc="2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and</a:t>
            </a:r>
            <a:r>
              <a:rPr lang="en-US" altLang="zh-CN" sz="1900" b="0" i="0" u="none" strike="noStrike" kern="0" cap="none" spc="24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4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outer</a:t>
            </a:r>
            <a:endParaRPr lang="en-US" altLang="zh-CN" sz="19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7020" indent="-274320" algn="l">
              <a:lnSpc>
                <a:spcPct val="100000"/>
              </a:lnSpc>
              <a:spcBef>
                <a:spcPts val="805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7020" algn="l"/>
              </a:tabLst>
            </a:pPr>
            <a:r>
              <a:rPr lang="en-US" altLang="zh-CN" sz="19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Outer</a:t>
            </a:r>
            <a:r>
              <a:rPr lang="en-US" altLang="zh-CN" sz="1900" b="0" i="0" u="none" strike="noStrike" kern="0" cap="none" spc="2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membrane</a:t>
            </a:r>
            <a:r>
              <a:rPr lang="en-US" altLang="zh-CN" sz="1900" b="0" i="0" u="none" strike="noStrike" kern="0" cap="none" spc="2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is</a:t>
            </a:r>
            <a:r>
              <a:rPr lang="en-US" altLang="zh-CN" sz="1900" b="0" i="0" u="none" strike="noStrike" kern="0" cap="none" spc="2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smooth</a:t>
            </a:r>
            <a:r>
              <a:rPr lang="en-US" altLang="zh-CN" sz="1900" b="0" i="0" u="none" strike="noStrike" kern="0" cap="none" spc="2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and</a:t>
            </a:r>
            <a:r>
              <a:rPr lang="en-US" altLang="zh-CN" sz="1900" b="0" i="0" u="none" strike="noStrike" kern="0" cap="none" spc="2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encloses</a:t>
            </a:r>
            <a:r>
              <a:rPr lang="en-US" altLang="zh-CN" sz="1900" b="0" i="0" u="none" strike="noStrike" kern="0" cap="none" spc="29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2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the </a:t>
            </a:r>
            <a:r>
              <a:rPr lang="en-US" altLang="zh-CN" sz="19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contents</a:t>
            </a:r>
            <a:r>
              <a:rPr lang="en-US" altLang="zh-CN" sz="1900" b="0" i="0" u="none" strike="noStrike" kern="0" cap="none" spc="30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of</a:t>
            </a:r>
            <a:r>
              <a:rPr lang="en-US" altLang="zh-CN" sz="1900" b="0" i="0" u="none" strike="noStrike" kern="0" cap="none" spc="24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mitochondria</a:t>
            </a:r>
            <a:endParaRPr lang="en-US" altLang="zh-CN" sz="19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7020" indent="-274320" algn="l">
              <a:lnSpc>
                <a:spcPct val="100000"/>
              </a:lnSpc>
              <a:spcBef>
                <a:spcPts val="805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7020" algn="l"/>
              </a:tabLst>
            </a:pPr>
            <a:r>
              <a:rPr lang="en-US" altLang="zh-CN" sz="19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Inner</a:t>
            </a:r>
            <a:r>
              <a:rPr lang="en-US" altLang="zh-CN" sz="1900" b="0" i="0" u="none" strike="noStrike" kern="0" cap="none" spc="24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membrane</a:t>
            </a:r>
            <a:r>
              <a:rPr lang="en-US" altLang="zh-CN" sz="1900" b="0" i="0" u="none" strike="noStrike" kern="0" cap="none" spc="2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is</a:t>
            </a:r>
            <a:r>
              <a:rPr lang="en-US" altLang="zh-CN" sz="1900" b="0" i="0" u="none" strike="noStrike" kern="0" cap="none" spc="23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folded</a:t>
            </a:r>
            <a:r>
              <a:rPr lang="en-US" altLang="zh-CN" sz="1900" b="0" i="0" u="none" strike="noStrike" kern="0" cap="none" spc="2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in</a:t>
            </a:r>
            <a:r>
              <a:rPr lang="en-US" altLang="zh-CN" sz="1900" b="0" i="0" u="none" strike="noStrike" kern="0" cap="none" spc="23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the</a:t>
            </a:r>
            <a:r>
              <a:rPr lang="en-US" altLang="zh-CN" sz="1900" b="0" i="0" u="none" strike="noStrike" kern="0" cap="none" spc="24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form</a:t>
            </a:r>
            <a:r>
              <a:rPr lang="en-US" altLang="zh-CN" sz="1900" b="0" i="0" u="none" strike="noStrike" kern="0" cap="none" spc="24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of</a:t>
            </a:r>
            <a:r>
              <a:rPr lang="en-US" altLang="zh-CN" sz="1900" b="0" i="0" u="none" strike="noStrike" kern="0" cap="none" spc="22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4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shelf </a:t>
            </a:r>
            <a:r>
              <a:rPr lang="en-US" altLang="zh-CN" sz="19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like</a:t>
            </a:r>
            <a:r>
              <a:rPr lang="en-US" altLang="zh-CN" sz="1900" b="0" i="0" u="none" strike="noStrike" kern="0" cap="none" spc="2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5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inward</a:t>
            </a:r>
            <a:r>
              <a:rPr lang="en-US" altLang="zh-CN" sz="1900" b="0" i="0" u="none" strike="noStrike" kern="0" cap="none" spc="3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projections</a:t>
            </a:r>
            <a:r>
              <a:rPr lang="en-US" altLang="zh-CN" sz="1900" b="0" i="0" u="none" strike="noStrike" kern="0" cap="none" spc="3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called</a:t>
            </a:r>
            <a:r>
              <a:rPr lang="en-US" altLang="zh-CN" sz="1900" b="0" i="0" u="none" strike="noStrike" kern="0" cap="none" spc="3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cristae</a:t>
            </a:r>
            <a:endParaRPr lang="en-US" altLang="zh-CN" sz="19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7020" indent="-274320" algn="l">
              <a:lnSpc>
                <a:spcPct val="100000"/>
              </a:lnSpc>
              <a:spcBef>
                <a:spcPts val="790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7020" algn="l"/>
              </a:tabLst>
            </a:pPr>
            <a:r>
              <a:rPr lang="en-US" altLang="zh-CN" sz="19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Inner</a:t>
            </a:r>
            <a:r>
              <a:rPr lang="en-US" altLang="zh-CN" sz="1900" b="0" i="0" u="none" strike="noStrike" kern="0" cap="none" spc="22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5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cavity</a:t>
            </a:r>
            <a:r>
              <a:rPr lang="en-US" altLang="zh-CN" sz="1900" b="0" i="0" u="none" strike="noStrike" kern="0" cap="none" spc="2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is</a:t>
            </a:r>
            <a:r>
              <a:rPr lang="en-US" altLang="zh-CN" sz="1900" b="0" i="0" u="none" strike="noStrike" kern="0" cap="none" spc="22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filled</a:t>
            </a:r>
            <a:r>
              <a:rPr lang="en-US" altLang="zh-CN" sz="1900" b="0" i="0" u="none" strike="noStrike" kern="0" cap="none" spc="25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5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with</a:t>
            </a:r>
            <a:r>
              <a:rPr lang="en-US" altLang="zh-CN" sz="1900" b="0" i="0" u="none" strike="noStrike" kern="0" cap="none" spc="229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matrix</a:t>
            </a:r>
            <a:r>
              <a:rPr lang="en-US" altLang="zh-CN" sz="1900" b="0" i="0" u="none" strike="noStrike" kern="0" cap="none" spc="2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which</a:t>
            </a:r>
            <a:r>
              <a:rPr lang="en-US" altLang="zh-CN" sz="1900" b="0" i="0" u="none" strike="noStrike" kern="0" cap="none" spc="24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5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contains </a:t>
            </a:r>
            <a:r>
              <a:rPr lang="en-US" altLang="zh-CN" sz="19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many</a:t>
            </a:r>
            <a:r>
              <a:rPr lang="en-US" altLang="zh-CN" sz="1900" b="0" i="0" u="none" strike="noStrike" kern="0" cap="none" spc="39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enzymes</a:t>
            </a:r>
            <a:endParaRPr lang="en-US" altLang="zh-CN" sz="19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6385" indent="-273685" algn="l">
              <a:lnSpc>
                <a:spcPct val="100000"/>
              </a:lnSpc>
              <a:spcBef>
                <a:spcPts val="805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6385" algn="l"/>
              </a:tabLst>
            </a:pPr>
            <a:r>
              <a:rPr lang="en-US" altLang="zh-CN" sz="19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Contain</a:t>
            </a:r>
            <a:r>
              <a:rPr lang="en-US" altLang="zh-CN" sz="1900" b="0" i="0" u="none" strike="noStrike" kern="0" cap="none" spc="2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their</a:t>
            </a:r>
            <a:r>
              <a:rPr lang="en-US" altLang="zh-CN" sz="1900" b="0" i="0" u="none" strike="noStrike" kern="0" cap="none" spc="24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own</a:t>
            </a:r>
            <a:r>
              <a:rPr lang="en-US" altLang="zh-CN" sz="1900" b="0" i="0" u="none" strike="noStrike" kern="0" cap="none" spc="24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DNA</a:t>
            </a:r>
            <a:r>
              <a:rPr lang="en-US" altLang="zh-CN" sz="1900" b="0" i="0" u="none" strike="noStrike" kern="0" cap="none" spc="24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which</a:t>
            </a:r>
            <a:r>
              <a:rPr lang="en-US" altLang="zh-CN" sz="1900" b="0" i="0" u="none" strike="noStrike" kern="0" cap="none" spc="2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are</a:t>
            </a:r>
            <a:r>
              <a:rPr lang="en-US" altLang="zh-CN" sz="1900" b="0" i="0" u="none" strike="noStrike" kern="0" cap="none" spc="24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responsible</a:t>
            </a:r>
            <a:endParaRPr lang="en-US" altLang="zh-CN" sz="19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702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9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for</a:t>
            </a:r>
            <a:r>
              <a:rPr lang="en-US" altLang="zh-CN" sz="1900" b="0" i="0" u="none" strike="noStrike" kern="0" cap="none" spc="30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many</a:t>
            </a:r>
            <a:r>
              <a:rPr lang="en-US" altLang="zh-CN" sz="1900" b="0" i="0" u="none" strike="noStrike" kern="0" cap="none" spc="33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enzymatic</a:t>
            </a:r>
            <a:r>
              <a:rPr lang="en-US" altLang="zh-CN" sz="1900" b="0" i="0" u="none" strike="noStrike" kern="0" cap="none" spc="3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actions</a:t>
            </a:r>
            <a:endParaRPr lang="zh-CN" altLang="en-US" sz="19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</p:txBody>
      </p:sp>
      <p:sp>
        <p:nvSpPr>
          <p:cNvPr id="495" name="矩形"/>
          <p:cNvSpPr>
            <a:spLocks/>
          </p:cNvSpPr>
          <p:nvPr/>
        </p:nvSpPr>
        <p:spPr>
          <a:xfrm rot="0">
            <a:off x="6312153" y="4536185"/>
            <a:ext cx="1127759" cy="31496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065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n-US" altLang="zh-CN" sz="1900" b="0" i="0" u="none" strike="noStrike" kern="0" cap="none" spc="5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Functions:</a:t>
            </a:r>
            <a:endParaRPr lang="zh-CN" altLang="en-US" sz="19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</p:txBody>
      </p:sp>
      <p:sp>
        <p:nvSpPr>
          <p:cNvPr id="496" name="矩形"/>
          <p:cNvSpPr>
            <a:spLocks/>
          </p:cNvSpPr>
          <p:nvPr/>
        </p:nvSpPr>
        <p:spPr>
          <a:xfrm rot="0">
            <a:off x="6312153" y="4825390"/>
            <a:ext cx="4867275" cy="109854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14935" rIns="0" bIns="0" anchor="t" anchorCtr="0">
            <a:prstTxWarp prst="textNoShape"/>
            <a:spAutoFit/>
          </a:bodyPr>
          <a:lstStyle/>
          <a:p>
            <a:pPr marL="286385" indent="-273685" algn="l">
              <a:lnSpc>
                <a:spcPct val="100000"/>
              </a:lnSpc>
              <a:spcBef>
                <a:spcPts val="905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6385" algn="l"/>
              </a:tabLst>
            </a:pPr>
            <a:r>
              <a:rPr lang="en-US" altLang="zh-CN" sz="19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Synthesize</a:t>
            </a:r>
            <a:r>
              <a:rPr lang="en-US" altLang="zh-CN" sz="1900" b="0" i="0" u="none" strike="noStrike" kern="0" cap="none" spc="2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energy</a:t>
            </a:r>
            <a:r>
              <a:rPr lang="en-US" altLang="zh-CN" sz="1900" b="0" i="0" u="none" strike="noStrike" kern="0" cap="none" spc="229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rich</a:t>
            </a:r>
            <a:r>
              <a:rPr lang="en-US" altLang="zh-CN" sz="1900" b="0" i="0" u="none" strike="noStrike" kern="0" cap="none" spc="229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compound</a:t>
            </a:r>
            <a:r>
              <a:rPr lang="en-US" altLang="zh-CN" sz="1900" b="0" i="0" u="none" strike="noStrike" kern="0" cap="none" spc="2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-2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ATP</a:t>
            </a:r>
            <a:endParaRPr lang="en-US" altLang="zh-CN" sz="19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7020" indent="-27432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7020" algn="l"/>
              </a:tabLst>
            </a:pPr>
            <a:r>
              <a:rPr lang="en-US" altLang="zh-CN" sz="19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ATP</a:t>
            </a:r>
            <a:r>
              <a:rPr lang="en-US" altLang="zh-CN" sz="1900" b="0" i="0" u="none" strike="noStrike" kern="0" cap="none" spc="24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molecules</a:t>
            </a:r>
            <a:r>
              <a:rPr lang="en-US" altLang="zh-CN" sz="1900" b="0" i="0" u="none" strike="noStrike" kern="0" cap="none" spc="29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provide</a:t>
            </a:r>
            <a:r>
              <a:rPr lang="en-US" altLang="zh-CN" sz="1900" b="0" i="0" u="none" strike="noStrike" kern="0" cap="none" spc="2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energy</a:t>
            </a:r>
            <a:r>
              <a:rPr lang="en-US" altLang="zh-CN" sz="1900" b="0" i="0" u="none" strike="noStrike" kern="0" cap="none" spc="25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for</a:t>
            </a:r>
            <a:r>
              <a:rPr lang="en-US" altLang="zh-CN" sz="1900" b="0" i="0" u="none" strike="noStrike" kern="0" cap="none" spc="23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the</a:t>
            </a:r>
            <a:r>
              <a:rPr lang="en-US" altLang="zh-CN" sz="1900" b="0" i="0" u="none" strike="noStrike" kern="0" cap="none" spc="25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vital </a:t>
            </a:r>
            <a:r>
              <a:rPr lang="en-US" altLang="zh-CN" sz="19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activities</a:t>
            </a:r>
            <a:r>
              <a:rPr lang="en-US" altLang="zh-CN" sz="1900" b="0" i="0" u="none" strike="noStrike" kern="0" cap="none" spc="29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of</a:t>
            </a:r>
            <a:r>
              <a:rPr lang="en-US" altLang="zh-CN" sz="1900" b="0" i="0" u="none" strike="noStrike" kern="0" cap="none" spc="229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living</a:t>
            </a:r>
            <a:r>
              <a:rPr lang="en-US" altLang="zh-CN" sz="1900" b="0" i="0" u="none" strike="noStrike" kern="0" cap="none" spc="2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5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cells</a:t>
            </a:r>
            <a:endParaRPr lang="zh-CN" altLang="en-US" sz="19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</p:txBody>
      </p:sp>
      <p:sp>
        <p:nvSpPr>
          <p:cNvPr id="497" name="文本框"/>
          <p:cNvSpPr>
            <a:spLocks noGrp="1"/>
          </p:cNvSpPr>
          <p:nvPr>
            <p:ph type="title"/>
          </p:nvPr>
        </p:nvSpPr>
        <p:spPr>
          <a:xfrm rot="0">
            <a:off x="640486" y="651127"/>
            <a:ext cx="4612004" cy="57403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572135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3600" b="1" i="0" u="none" strike="noStrike" kern="0" cap="none" spc="160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Mitochondria</a:t>
            </a:r>
            <a:endParaRPr lang="zh-CN" altLang="en-US" sz="3600" b="1" i="0" u="none" strike="noStrike" kern="0" cap="none" spc="160" baseline="0">
              <a:solidFill>
                <a:schemeClr val="tx1"/>
              </a:solidFill>
              <a:latin typeface="Tahoma" pitchFamily="0" charset="0"/>
              <a:ea typeface="宋体" pitchFamily="0" charset="0"/>
              <a:cs typeface="Tahoma" pitchFamily="0" charset="0"/>
            </a:endParaRPr>
          </a:p>
        </p:txBody>
      </p:sp>
      <p:grpSp>
        <p:nvGrpSpPr>
          <p:cNvPr id="500" name="组合"/>
          <p:cNvGrpSpPr>
            <a:grpSpLocks/>
          </p:cNvGrpSpPr>
          <p:nvPr/>
        </p:nvGrpSpPr>
        <p:grpSpPr>
          <a:xfrm>
            <a:off x="705611" y="2215895"/>
            <a:ext cx="4347972" cy="3329304"/>
            <a:chOff x="705611" y="2215895"/>
            <a:chExt cx="4347972" cy="3329304"/>
          </a:xfrm>
        </p:grpSpPr>
        <p:pic>
          <p:nvPicPr>
            <p:cNvPr id="498" name="图片"/>
            <p:cNvPicPr>
              <a:picLocks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0">
              <a:off x="705611" y="2337815"/>
              <a:ext cx="4347972" cy="3084575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  <p:sp>
          <p:nvSpPr>
            <p:cNvPr id="499" name="曲线"/>
            <p:cNvSpPr>
              <a:spLocks/>
            </p:cNvSpPr>
            <p:nvPr/>
          </p:nvSpPr>
          <p:spPr>
            <a:xfrm rot="0">
              <a:off x="1234440" y="2215895"/>
              <a:ext cx="3196590" cy="3329304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0" y="3078"/>
                  </a:moveTo>
                  <a:lnTo>
                    <a:pt x="3933" y="0"/>
                  </a:lnTo>
                </a:path>
                <a:path w="21600" h="21600">
                  <a:moveTo>
                    <a:pt x="2708" y="4011"/>
                  </a:moveTo>
                  <a:lnTo>
                    <a:pt x="3926" y="0"/>
                  </a:lnTo>
                </a:path>
                <a:path w="21600" h="21600">
                  <a:moveTo>
                    <a:pt x="21596" y="21598"/>
                  </a:moveTo>
                  <a:lnTo>
                    <a:pt x="19020" y="16353"/>
                  </a:lnTo>
                </a:path>
                <a:path w="21600" h="21600">
                  <a:moveTo>
                    <a:pt x="3933" y="20528"/>
                  </a:moveTo>
                  <a:lnTo>
                    <a:pt x="7735" y="17421"/>
                  </a:lnTo>
                </a:path>
              </a:pathLst>
            </a:custGeom>
            <a:noFill/>
            <a:ln w="6096" cmpd="sng" cap="flat">
              <a:solidFill>
                <a:srgbClr val="000000"/>
              </a:solidFill>
              <a:prstDash val="solid"/>
              <a:round/>
            </a:ln>
          </p:spPr>
        </p:sp>
      </p:grpSp>
      <p:sp>
        <p:nvSpPr>
          <p:cNvPr id="501" name="矩形"/>
          <p:cNvSpPr>
            <a:spLocks/>
          </p:cNvSpPr>
          <p:nvPr/>
        </p:nvSpPr>
        <p:spPr>
          <a:xfrm rot="0">
            <a:off x="1033678" y="5407863"/>
            <a:ext cx="1636395" cy="30035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Outer</a:t>
            </a:r>
            <a:r>
              <a:rPr lang="en-US" altLang="zh-CN" sz="1800" b="0" i="0" u="none" strike="noStrike" kern="0" cap="none" spc="-2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membrane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502" name="矩形"/>
          <p:cNvSpPr>
            <a:spLocks/>
          </p:cNvSpPr>
          <p:nvPr/>
        </p:nvSpPr>
        <p:spPr>
          <a:xfrm rot="0">
            <a:off x="3634232" y="5563616"/>
            <a:ext cx="1587499" cy="29972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Inner</a:t>
            </a:r>
            <a:r>
              <a:rPr lang="en-US" altLang="zh-CN" sz="1800" b="0" i="0" u="none" strike="noStrike" kern="0" cap="none" spc="-3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membrane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503" name="矩形"/>
          <p:cNvSpPr>
            <a:spLocks/>
          </p:cNvSpPr>
          <p:nvPr/>
        </p:nvSpPr>
        <p:spPr>
          <a:xfrm rot="0">
            <a:off x="1332357" y="1905127"/>
            <a:ext cx="1038225" cy="29972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Ribosomes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504" name="矩形"/>
          <p:cNvSpPr>
            <a:spLocks/>
          </p:cNvSpPr>
          <p:nvPr/>
        </p:nvSpPr>
        <p:spPr>
          <a:xfrm rot="0">
            <a:off x="2773807" y="2274570"/>
            <a:ext cx="635634" cy="29972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Matrix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505" name="曲线"/>
          <p:cNvSpPr>
            <a:spLocks/>
          </p:cNvSpPr>
          <p:nvPr/>
        </p:nvSpPr>
        <p:spPr>
          <a:xfrm rot="0">
            <a:off x="705611" y="3378708"/>
            <a:ext cx="610869" cy="888365"/>
          </a:xfrm>
          <a:custGeom>
            <a:gdLst>
              <a:gd name="T1" fmla="*/ 0 w 21600"/>
              <a:gd name="T2" fmla="*/ 0 h 21600"/>
              <a:gd name="T3" fmla="*/ 21600 w 21600"/>
              <a:gd name="T4" fmla="*/ 21600 h 21600"/>
            </a:gdLst>
            <a:rect l="T1" t="T2" r="T3" b="T4"/>
            <a:pathLst>
              <a:path w="21600" h="21600">
                <a:moveTo>
                  <a:pt x="0" y="21593"/>
                </a:moveTo>
                <a:lnTo>
                  <a:pt x="21600" y="0"/>
                </a:lnTo>
              </a:path>
            </a:pathLst>
          </a:custGeom>
          <a:noFill/>
          <a:ln w="6096" cmpd="sng" cap="flat">
            <a:solidFill>
              <a:srgbClr val="000000"/>
            </a:solidFill>
            <a:prstDash val="solid"/>
            <a:round/>
          </a:ln>
        </p:spPr>
      </p:sp>
      <p:sp>
        <p:nvSpPr>
          <p:cNvPr id="506" name="矩形"/>
          <p:cNvSpPr>
            <a:spLocks/>
          </p:cNvSpPr>
          <p:nvPr/>
        </p:nvSpPr>
        <p:spPr>
          <a:xfrm rot="0">
            <a:off x="481990" y="4268546"/>
            <a:ext cx="447039" cy="30035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2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DNA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507" name="曲线"/>
          <p:cNvSpPr>
            <a:spLocks/>
          </p:cNvSpPr>
          <p:nvPr/>
        </p:nvSpPr>
        <p:spPr>
          <a:xfrm rot="0">
            <a:off x="2595372" y="2625850"/>
            <a:ext cx="1677670" cy="1741170"/>
          </a:xfrm>
          <a:custGeom>
            <a:gdLst>
              <a:gd name="T1" fmla="*/ 0 w 21600"/>
              <a:gd name="T2" fmla="*/ 0 h 21600"/>
              <a:gd name="T3" fmla="*/ 21600 w 21600"/>
              <a:gd name="T4" fmla="*/ 21600 h 21600"/>
            </a:gdLst>
            <a:rect l="T1" t="T2" r="T3" b="T4"/>
            <a:pathLst>
              <a:path w="21600" h="21600">
                <a:moveTo>
                  <a:pt x="0" y="7231"/>
                </a:moveTo>
                <a:lnTo>
                  <a:pt x="6066" y="0"/>
                </a:lnTo>
              </a:path>
              <a:path w="21600" h="21600">
                <a:moveTo>
                  <a:pt x="7004" y="15543"/>
                </a:moveTo>
                <a:lnTo>
                  <a:pt x="21593" y="7240"/>
                </a:lnTo>
              </a:path>
              <a:path w="21600" h="21600">
                <a:moveTo>
                  <a:pt x="16423" y="21593"/>
                </a:moveTo>
                <a:lnTo>
                  <a:pt x="21582" y="7222"/>
                </a:lnTo>
              </a:path>
            </a:pathLst>
          </a:custGeom>
          <a:noFill/>
          <a:ln w="6096" cmpd="sng" cap="flat">
            <a:solidFill>
              <a:srgbClr val="000000"/>
            </a:solidFill>
            <a:prstDash val="solid"/>
            <a:round/>
          </a:ln>
        </p:spPr>
      </p:sp>
      <p:sp>
        <p:nvSpPr>
          <p:cNvPr id="508" name="矩形"/>
          <p:cNvSpPr>
            <a:spLocks/>
          </p:cNvSpPr>
          <p:nvPr/>
        </p:nvSpPr>
        <p:spPr>
          <a:xfrm rot="0">
            <a:off x="3958590" y="2857880"/>
            <a:ext cx="662305" cy="29971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Cristae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184813"/>
      </p:ext>
    </p:extLst>
  </p:cSld>
  <p:clrMapOvr>
    <a:masterClrMapping/>
  </p:clrMapOvr>
</p:sld>
</file>

<file path=ppt/slides/slide3.xml><?xml version="1.0" encoding="utf-8"?>
<p:sld xmlns:p="http://schemas.openxmlformats.org/presentationml/2006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"/>
          <p:cNvGrpSpPr>
            <a:grpSpLocks/>
          </p:cNvGrpSpPr>
          <p:nvPr/>
        </p:nvGrpSpPr>
        <p:grpSpPr>
          <a:xfrm>
            <a:off x="0" y="0"/>
            <a:ext cx="5448300" cy="6858000"/>
            <a:chOff x="0" y="0"/>
            <a:chExt cx="5448300" cy="6858000"/>
          </a:xfrm>
        </p:grpSpPr>
        <p:sp>
          <p:nvSpPr>
            <p:cNvPr id="28" name="曲线"/>
            <p:cNvSpPr>
              <a:spLocks/>
            </p:cNvSpPr>
            <p:nvPr/>
          </p:nvSpPr>
          <p:spPr>
            <a:xfrm rot="0">
              <a:off x="0" y="0"/>
              <a:ext cx="5448300" cy="6858000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F1F1"/>
            </a:solidFill>
            <a:ln cmpd="sng" cap="flat">
              <a:noFill/>
              <a:prstDash val="solid"/>
              <a:miter/>
            </a:ln>
          </p:spPr>
        </p:sp>
        <p:sp>
          <p:nvSpPr>
            <p:cNvPr id="29" name="曲线"/>
            <p:cNvSpPr>
              <a:spLocks/>
            </p:cNvSpPr>
            <p:nvPr/>
          </p:nvSpPr>
          <p:spPr>
            <a:xfrm rot="0">
              <a:off x="0" y="0"/>
              <a:ext cx="5448300" cy="6858000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192" cmpd="sng" cap="flat">
              <a:solidFill>
                <a:srgbClr val="F1F1F1"/>
              </a:solidFill>
              <a:prstDash val="solid"/>
              <a:round/>
            </a:ln>
          </p:spPr>
        </p:sp>
      </p:grpSp>
      <p:sp>
        <p:nvSpPr>
          <p:cNvPr id="31" name="文本框"/>
          <p:cNvSpPr>
            <a:spLocks noGrp="1"/>
          </p:cNvSpPr>
          <p:nvPr>
            <p:ph type="title"/>
          </p:nvPr>
        </p:nvSpPr>
        <p:spPr>
          <a:xfrm rot="0">
            <a:off x="740765" y="1469516"/>
            <a:ext cx="2270125" cy="146050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4800" b="1" i="0" u="none" strike="noStrike" kern="0" cap="none" spc="120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Cell</a:t>
            </a:r>
            <a:endParaRPr lang="en-US" altLang="zh-CN" sz="4800" b="1" i="0" u="none" strike="noStrike" kern="0" cap="none" spc="0" baseline="0">
              <a:solidFill>
                <a:schemeClr val="tx1"/>
              </a:solidFill>
              <a:latin typeface="Tahoma" pitchFamily="0" charset="0"/>
              <a:ea typeface="宋体" pitchFamily="0" charset="0"/>
              <a:cs typeface="Tahoma" pitchFamily="0" charset="0"/>
            </a:endParaRPr>
          </a:p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800" b="1" i="0" u="none" strike="noStrike" kern="0" cap="none" spc="145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Theory</a:t>
            </a:r>
            <a:endParaRPr lang="zh-CN" altLang="en-US" sz="4800" b="1" i="0" u="none" strike="noStrike" kern="0" cap="none" spc="0" baseline="0">
              <a:solidFill>
                <a:schemeClr val="tx1"/>
              </a:solidFill>
              <a:latin typeface="Tahoma" pitchFamily="0" charset="0"/>
              <a:ea typeface="宋体" pitchFamily="0" charset="0"/>
              <a:cs typeface="Tahoma" pitchFamily="0" charset="0"/>
            </a:endParaRPr>
          </a:p>
        </p:txBody>
      </p:sp>
      <p:sp>
        <p:nvSpPr>
          <p:cNvPr id="32" name="矩形"/>
          <p:cNvSpPr>
            <a:spLocks/>
          </p:cNvSpPr>
          <p:nvPr/>
        </p:nvSpPr>
        <p:spPr>
          <a:xfrm rot="0">
            <a:off x="740765" y="3679316"/>
            <a:ext cx="4023995" cy="144081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065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n-US" altLang="zh-CN" sz="1900" b="0" i="0" u="none" strike="noStrike" kern="0" cap="none" spc="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Cell</a:t>
            </a:r>
            <a:r>
              <a:rPr lang="en-US" altLang="zh-CN" sz="1900" b="0" i="0" u="none" strike="noStrike" kern="0" cap="none" spc="254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900" b="0" i="0" u="none" strike="noStrike" kern="0" cap="none" spc="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theory</a:t>
            </a:r>
            <a:r>
              <a:rPr lang="en-US" altLang="zh-CN" sz="1900" b="0" i="0" u="none" strike="noStrike" kern="0" cap="none" spc="2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9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is</a:t>
            </a:r>
            <a:r>
              <a:rPr lang="en-US" altLang="zh-CN" sz="1900" b="0" i="0" u="none" strike="noStrike" kern="0" cap="none" spc="22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9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a</a:t>
            </a:r>
            <a:r>
              <a:rPr lang="en-US" altLang="zh-CN" sz="1900" b="0" i="0" u="none" strike="noStrike" kern="0" cap="none" spc="23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900" b="0" i="0" u="none" strike="noStrike" kern="0" cap="none" spc="7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collection</a:t>
            </a:r>
            <a:r>
              <a:rPr lang="en-US" altLang="zh-CN" sz="1900" b="0" i="0" u="none" strike="noStrike" kern="0" cap="none" spc="2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9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of</a:t>
            </a:r>
            <a:r>
              <a:rPr lang="en-US" altLang="zh-CN" sz="1900" b="0" i="0" u="none" strike="noStrike" kern="0" cap="none" spc="22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900" b="0" i="0" u="none" strike="noStrike" kern="0" cap="none" spc="4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ideas </a:t>
            </a:r>
            <a:r>
              <a:rPr lang="en-US" altLang="zh-CN" sz="1900" b="0" i="0" u="none" strike="noStrike" kern="0" cap="none" spc="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and</a:t>
            </a:r>
            <a:r>
              <a:rPr lang="en-US" altLang="zh-CN" sz="1900" b="0" i="0" u="none" strike="noStrike" kern="0" cap="none" spc="2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900" b="0" i="0" u="none" strike="noStrike" kern="0" cap="none" spc="7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conclusions</a:t>
            </a:r>
            <a:r>
              <a:rPr lang="en-US" altLang="zh-CN" sz="1900" b="0" i="0" u="none" strike="noStrike" kern="0" cap="none" spc="2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900" b="0" i="0" u="none" strike="noStrike" kern="0" cap="none" spc="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from</a:t>
            </a:r>
            <a:r>
              <a:rPr lang="en-US" altLang="zh-CN" sz="1900" b="0" i="0" u="none" strike="noStrike" kern="0" cap="none" spc="22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900" b="0" i="0" u="none" strike="noStrike" kern="0" cap="none" spc="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many</a:t>
            </a:r>
            <a:r>
              <a:rPr lang="en-US" altLang="zh-CN" sz="1900" b="0" i="0" u="none" strike="noStrike" kern="0" cap="none" spc="229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900" b="0" i="0" u="none" strike="noStrike" kern="0" cap="none" spc="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different </a:t>
            </a:r>
            <a:r>
              <a:rPr lang="en-US" altLang="zh-CN" sz="1900" b="0" i="0" u="none" strike="noStrike" kern="0" cap="none" spc="7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scientists</a:t>
            </a:r>
            <a:r>
              <a:rPr lang="en-US" altLang="zh-CN" sz="1900" b="0" i="0" u="none" strike="noStrike" kern="0" cap="none" spc="229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900" b="0" i="0" u="none" strike="noStrike" kern="0" cap="none" spc="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over</a:t>
            </a:r>
            <a:r>
              <a:rPr lang="en-US" altLang="zh-CN" sz="1900" b="0" i="0" u="none" strike="noStrike" kern="0" cap="none" spc="22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900" b="0" i="0" u="none" strike="noStrike" kern="0" cap="none" spc="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time</a:t>
            </a:r>
            <a:r>
              <a:rPr lang="en-US" altLang="zh-CN" sz="1900" b="0" i="0" u="none" strike="noStrike" kern="0" cap="none" spc="22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900" b="0" i="0" u="none" strike="noStrike" kern="0" cap="none" spc="5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that</a:t>
            </a:r>
            <a:r>
              <a:rPr lang="en-US" altLang="zh-CN" sz="1900" b="0" i="0" u="none" strike="noStrike" kern="0" cap="none" spc="2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900" b="0" i="0" u="none" strike="noStrike" kern="0" cap="none" spc="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describes </a:t>
            </a:r>
            <a:r>
              <a:rPr lang="en-US" altLang="zh-CN" sz="1900" b="0" i="0" u="none" strike="noStrike" kern="0" cap="none" spc="7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cells</a:t>
            </a:r>
            <a:r>
              <a:rPr lang="en-US" altLang="zh-CN" sz="1900" b="0" i="0" u="none" strike="noStrike" kern="0" cap="none" spc="24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900" b="0" i="0" u="none" strike="noStrike" kern="0" cap="none" spc="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and</a:t>
            </a:r>
            <a:r>
              <a:rPr lang="en-US" altLang="zh-CN" sz="1900" b="0" i="0" u="none" strike="noStrike" kern="0" cap="none" spc="23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9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how</a:t>
            </a:r>
            <a:r>
              <a:rPr lang="en-US" altLang="zh-CN" sz="1900" b="0" i="0" u="none" strike="noStrike" kern="0" cap="none" spc="24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900" b="0" i="0" u="none" strike="noStrike" kern="0" cap="none" spc="7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cells</a:t>
            </a:r>
            <a:r>
              <a:rPr lang="en-US" altLang="zh-CN" sz="1900" b="0" i="0" u="none" strike="noStrike" kern="0" cap="none" spc="24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900" b="0" i="0" u="none" strike="noStrike" kern="0" cap="none" spc="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operate.</a:t>
            </a:r>
            <a:endParaRPr lang="zh-CN" altLang="en-US" sz="19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33" name="矩形"/>
          <p:cNvSpPr>
            <a:spLocks/>
          </p:cNvSpPr>
          <p:nvPr/>
        </p:nvSpPr>
        <p:spPr>
          <a:xfrm rot="0">
            <a:off x="6292977" y="1471930"/>
            <a:ext cx="284480" cy="49911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3334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4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0" cap="none" spc="-50" baseline="0">
                <a:solidFill>
                  <a:schemeClr val="tx1"/>
                </a:solidFill>
                <a:latin typeface="Tahoma" pitchFamily="0" charset="0"/>
                <a:ea typeface="Droid Sans"/>
                <a:cs typeface="Tahoma" pitchFamily="0" charset="0"/>
              </a:rPr>
              <a:t>1</a:t>
            </a:r>
            <a:endParaRPr lang="zh-CN" altLang="en-US" sz="3200" b="0" i="0" u="none" strike="noStrike" kern="0" cap="none" spc="0" baseline="0">
              <a:solidFill>
                <a:schemeClr val="tx1"/>
              </a:solidFill>
              <a:latin typeface="Tahoma" pitchFamily="0" charset="0"/>
              <a:ea typeface="Droid Sans"/>
              <a:cs typeface="Tahoma" pitchFamily="0" charset="0"/>
            </a:endParaRPr>
          </a:p>
        </p:txBody>
      </p:sp>
      <p:sp>
        <p:nvSpPr>
          <p:cNvPr id="34" name="矩形"/>
          <p:cNvSpPr>
            <a:spLocks/>
          </p:cNvSpPr>
          <p:nvPr/>
        </p:nvSpPr>
        <p:spPr>
          <a:xfrm rot="0">
            <a:off x="6292977" y="2813431"/>
            <a:ext cx="284480" cy="49910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3334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4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0" cap="none" spc="-50" baseline="0">
                <a:solidFill>
                  <a:schemeClr val="tx1"/>
                </a:solidFill>
                <a:latin typeface="Tahoma" pitchFamily="0" charset="0"/>
                <a:ea typeface="Droid Sans"/>
                <a:cs typeface="Tahoma" pitchFamily="0" charset="0"/>
              </a:rPr>
              <a:t>2</a:t>
            </a:r>
            <a:endParaRPr lang="zh-CN" altLang="en-US" sz="3200" b="0" i="0" u="none" strike="noStrike" kern="0" cap="none" spc="0" baseline="0">
              <a:solidFill>
                <a:schemeClr val="tx1"/>
              </a:solidFill>
              <a:latin typeface="Tahoma" pitchFamily="0" charset="0"/>
              <a:ea typeface="Droid Sans"/>
              <a:cs typeface="Tahoma" pitchFamily="0" charset="0"/>
            </a:endParaRPr>
          </a:p>
        </p:txBody>
      </p:sp>
      <p:sp>
        <p:nvSpPr>
          <p:cNvPr id="35" name="矩形"/>
          <p:cNvSpPr>
            <a:spLocks/>
          </p:cNvSpPr>
          <p:nvPr/>
        </p:nvSpPr>
        <p:spPr>
          <a:xfrm rot="0">
            <a:off x="6292977" y="4154550"/>
            <a:ext cx="284480" cy="49847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0" cap="none" spc="-50" baseline="0">
                <a:solidFill>
                  <a:schemeClr val="tx1"/>
                </a:solidFill>
                <a:latin typeface="Tahoma" pitchFamily="0" charset="0"/>
                <a:ea typeface="Droid Sans"/>
                <a:cs typeface="Tahoma" pitchFamily="0" charset="0"/>
              </a:rPr>
              <a:t>3</a:t>
            </a:r>
            <a:endParaRPr lang="zh-CN" altLang="en-US" sz="3200" b="0" i="0" u="none" strike="noStrike" kern="0" cap="none" spc="0" baseline="0">
              <a:solidFill>
                <a:schemeClr val="tx1"/>
              </a:solidFill>
              <a:latin typeface="Tahoma" pitchFamily="0" charset="0"/>
              <a:ea typeface="Droid Sans"/>
              <a:cs typeface="Tahoma" pitchFamily="0" charset="0"/>
            </a:endParaRPr>
          </a:p>
        </p:txBody>
      </p:sp>
      <p:sp>
        <p:nvSpPr>
          <p:cNvPr id="36" name="矩形"/>
          <p:cNvSpPr>
            <a:spLocks/>
          </p:cNvSpPr>
          <p:nvPr/>
        </p:nvSpPr>
        <p:spPr>
          <a:xfrm rot="0">
            <a:off x="7134225" y="1458213"/>
            <a:ext cx="3818253" cy="60388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3334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4"/>
              </a:spcBef>
              <a:spcAft>
                <a:spcPts val="0"/>
              </a:spcAft>
              <a:buNone/>
            </a:pPr>
            <a:r>
              <a:rPr lang="en-US" altLang="zh-CN" sz="2000" b="0" i="0" u="none" strike="noStrike" kern="0" cap="none" spc="12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All</a:t>
            </a:r>
            <a:r>
              <a:rPr lang="en-US" altLang="zh-CN" sz="2000" b="0" i="0" u="none" strike="noStrike" kern="0" cap="none" spc="38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15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known</a:t>
            </a:r>
            <a:r>
              <a:rPr lang="en-US" altLang="zh-CN" sz="2000" b="0" i="0" u="none" strike="noStrike" kern="0" cap="none" spc="3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l</a:t>
            </a:r>
            <a:r>
              <a:rPr lang="en-US" altLang="zh-CN" sz="2000" b="0" i="0" u="none" strike="noStrike" kern="0" cap="none" spc="-254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15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iving</a:t>
            </a:r>
            <a:r>
              <a:rPr lang="en-US" altLang="zh-CN" sz="2000" b="0" i="0" u="none" strike="noStrike" kern="0" cap="none" spc="39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1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things</a:t>
            </a:r>
            <a:r>
              <a:rPr lang="en-US" altLang="zh-CN" sz="2000" b="0" i="0" u="none" strike="noStrike" kern="0" cap="none" spc="35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9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are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0" i="0" u="none" strike="noStrike" kern="0" cap="none" spc="14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made</a:t>
            </a:r>
            <a:r>
              <a:rPr lang="en-US" altLang="zh-CN" sz="2000" b="0" i="0" u="none" strike="noStrike" kern="0" cap="none" spc="38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10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up</a:t>
            </a:r>
            <a:r>
              <a:rPr lang="en-US" altLang="zh-CN" sz="2000" b="0" i="0" u="none" strike="noStrike" kern="0" cap="none" spc="38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9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of</a:t>
            </a:r>
            <a:r>
              <a:rPr lang="en-US" altLang="zh-CN" sz="2000" b="0" i="0" u="none" strike="noStrike" kern="0" cap="none" spc="38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13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one</a:t>
            </a:r>
            <a:r>
              <a:rPr lang="en-US" altLang="zh-CN" sz="2000" b="0" i="0" u="none" strike="noStrike" kern="0" cap="none" spc="37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9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or</a:t>
            </a:r>
            <a:r>
              <a:rPr lang="en-US" altLang="zh-CN" sz="2000" b="0" i="0" u="none" strike="noStrike" kern="0" cap="none" spc="39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13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more</a:t>
            </a:r>
            <a:r>
              <a:rPr lang="en-US" altLang="zh-CN" sz="2000" b="0" i="0" u="none" strike="noStrike" kern="0" cap="none" spc="38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14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cells.</a:t>
            </a:r>
            <a:endParaRPr lang="zh-CN" altLang="en-US" sz="20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37" name="矩形"/>
          <p:cNvSpPr>
            <a:spLocks/>
          </p:cNvSpPr>
          <p:nvPr/>
        </p:nvSpPr>
        <p:spPr>
          <a:xfrm rot="0">
            <a:off x="7134225" y="2799029"/>
            <a:ext cx="3717925" cy="60451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3334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4"/>
              </a:spcBef>
              <a:spcAft>
                <a:spcPts val="0"/>
              </a:spcAft>
              <a:buNone/>
            </a:pPr>
            <a:r>
              <a:rPr lang="en-US" altLang="zh-CN" sz="2000" b="0" i="0" u="none" strike="noStrike" kern="0" cap="none" spc="12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All</a:t>
            </a:r>
            <a:r>
              <a:rPr lang="en-US" altLang="zh-CN" sz="2000" b="0" i="0" u="none" strike="noStrike" kern="0" cap="none" spc="39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l</a:t>
            </a:r>
            <a:r>
              <a:rPr lang="en-US" altLang="zh-CN" sz="2000" b="0" i="0" u="none" strike="noStrike" kern="0" cap="none" spc="-2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15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iving</a:t>
            </a:r>
            <a:r>
              <a:rPr lang="en-US" altLang="zh-CN" sz="2000" b="0" i="0" u="none" strike="noStrike" kern="0" cap="none" spc="39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1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cells</a:t>
            </a:r>
            <a:r>
              <a:rPr lang="en-US" altLang="zh-CN" sz="2000" b="0" i="0" u="none" strike="noStrike" kern="0" cap="none" spc="39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14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arise</a:t>
            </a:r>
            <a:r>
              <a:rPr lang="en-US" altLang="zh-CN" sz="2000" b="0" i="0" u="none" strike="noStrike" kern="0" cap="none" spc="40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114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from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  <a:p>
            <a:pPr marL="12700" indent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altLang="zh-CN" sz="2000" b="0" i="0" u="none" strike="noStrike" kern="0" cap="none" spc="14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pre-</a:t>
            </a:r>
            <a:r>
              <a:rPr lang="en-US" altLang="zh-CN" sz="2000" b="0" i="0" u="none" strike="noStrike" kern="0" cap="none" spc="-2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1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existing</a:t>
            </a:r>
            <a:r>
              <a:rPr lang="en-US" altLang="zh-CN" sz="2000" b="0" i="0" u="none" strike="noStrike" kern="0" cap="none" spc="38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1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cells</a:t>
            </a:r>
            <a:r>
              <a:rPr lang="en-US" altLang="zh-CN" sz="2000" b="0" i="0" u="none" strike="noStrike" kern="0" cap="none" spc="39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9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by</a:t>
            </a:r>
            <a:r>
              <a:rPr lang="en-US" altLang="zh-CN" sz="2000" b="0" i="0" u="none" strike="noStrike" kern="0" cap="none" spc="38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1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division.</a:t>
            </a:r>
            <a:endParaRPr lang="zh-CN" altLang="en-US" sz="20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38" name="矩形"/>
          <p:cNvSpPr>
            <a:spLocks/>
          </p:cNvSpPr>
          <p:nvPr/>
        </p:nvSpPr>
        <p:spPr>
          <a:xfrm rot="0">
            <a:off x="7134225" y="4146296"/>
            <a:ext cx="3586479" cy="89852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2000" b="0" i="0" u="none" strike="noStrike" kern="0" cap="none" spc="13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The</a:t>
            </a:r>
            <a:r>
              <a:rPr lang="en-US" altLang="zh-CN" sz="2000" b="0" i="0" u="none" strike="noStrike" kern="0" cap="none" spc="38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14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cell</a:t>
            </a:r>
            <a:r>
              <a:rPr lang="en-US" altLang="zh-CN" sz="2000" b="0" i="0" u="none" strike="noStrike" kern="0" cap="none" spc="39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i</a:t>
            </a:r>
            <a:r>
              <a:rPr lang="en-US" altLang="zh-CN" sz="2000" b="0" i="0" u="none" strike="noStrike" kern="0" cap="none" spc="-254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s</a:t>
            </a:r>
            <a:r>
              <a:rPr lang="en-US" altLang="zh-CN" sz="2000" b="0" i="0" u="none" strike="noStrike" kern="0" cap="none" spc="409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12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the</a:t>
            </a:r>
            <a:r>
              <a:rPr lang="en-US" altLang="zh-CN" sz="2000" b="0" i="0" u="none" strike="noStrike" kern="0" cap="none" spc="38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1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basic</a:t>
            </a:r>
            <a:r>
              <a:rPr lang="en-US" altLang="zh-CN" sz="2000" b="0" i="0" u="none" strike="noStrike" kern="0" cap="none" spc="39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14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unit</a:t>
            </a:r>
            <a:r>
              <a:rPr lang="en-US" altLang="zh-CN" sz="2000" b="0" i="0" u="none" strike="noStrike" kern="0" cap="none" spc="39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of </a:t>
            </a:r>
            <a:r>
              <a:rPr lang="en-US" altLang="zh-CN" sz="2000" b="0" i="0" u="none" strike="noStrike" kern="0" cap="none" spc="1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structure</a:t>
            </a:r>
            <a:r>
              <a:rPr lang="en-US" altLang="zh-CN" sz="2000" b="0" i="0" u="none" strike="noStrike" kern="0" cap="none" spc="37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13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and</a:t>
            </a:r>
            <a:r>
              <a:rPr lang="en-US" altLang="zh-CN" sz="2000" b="0" i="0" u="none" strike="noStrike" kern="0" cap="none" spc="38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17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function</a:t>
            </a:r>
            <a:r>
              <a:rPr lang="en-US" altLang="zh-CN" sz="2000" b="0" i="0" u="none" strike="noStrike" kern="0" cap="none" spc="37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9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in</a:t>
            </a:r>
            <a:r>
              <a:rPr lang="en-US" altLang="zh-CN" sz="2000" b="0" i="0" u="none" strike="noStrike" kern="0" cap="none" spc="39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10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all </a:t>
            </a:r>
            <a:r>
              <a:rPr lang="en-US" altLang="zh-CN" sz="20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l</a:t>
            </a:r>
            <a:r>
              <a:rPr lang="en-US" altLang="zh-CN" sz="2000" b="0" i="0" u="none" strike="noStrike" kern="0" cap="none" spc="-254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15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iving</a:t>
            </a:r>
            <a:r>
              <a:rPr lang="en-US" altLang="zh-CN" sz="2000" b="0" i="0" u="none" strike="noStrike" kern="0" cap="none" spc="38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15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organisms.</a:t>
            </a:r>
            <a:endParaRPr lang="zh-CN" altLang="en-US" sz="20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053514"/>
      </p:ext>
    </p:extLst>
  </p:cSld>
  <p:clrMapOvr>
    <a:masterClrMapping/>
  </p:clrMapOvr>
</p:sld>
</file>

<file path=ppt/slides/slide30.xml><?xml version="1.0" encoding="utf-8"?>
<p:sld xmlns:p="http://schemas.openxmlformats.org/presentationml/2006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组合"/>
          <p:cNvGrpSpPr>
            <a:grpSpLocks/>
          </p:cNvGrpSpPr>
          <p:nvPr/>
        </p:nvGrpSpPr>
        <p:grpSpPr>
          <a:xfrm>
            <a:off x="0" y="0"/>
            <a:ext cx="5448300" cy="6858000"/>
            <a:chOff x="0" y="0"/>
            <a:chExt cx="5448300" cy="6858000"/>
          </a:xfrm>
        </p:grpSpPr>
        <p:sp>
          <p:nvSpPr>
            <p:cNvPr id="509" name="曲线"/>
            <p:cNvSpPr>
              <a:spLocks/>
            </p:cNvSpPr>
            <p:nvPr/>
          </p:nvSpPr>
          <p:spPr>
            <a:xfrm rot="0">
              <a:off x="0" y="0"/>
              <a:ext cx="5448300" cy="6858000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F1F1"/>
            </a:solidFill>
            <a:ln cmpd="sng" cap="flat">
              <a:noFill/>
              <a:prstDash val="solid"/>
              <a:miter/>
            </a:ln>
          </p:spPr>
        </p:sp>
        <p:sp>
          <p:nvSpPr>
            <p:cNvPr id="510" name="曲线"/>
            <p:cNvSpPr>
              <a:spLocks/>
            </p:cNvSpPr>
            <p:nvPr/>
          </p:nvSpPr>
          <p:spPr>
            <a:xfrm rot="0">
              <a:off x="0" y="0"/>
              <a:ext cx="5448300" cy="6858000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192" cmpd="sng" cap="flat">
              <a:solidFill>
                <a:srgbClr val="F1F1F1"/>
              </a:solidFill>
              <a:prstDash val="solid"/>
              <a:round/>
            </a:ln>
          </p:spPr>
        </p:sp>
      </p:grpSp>
      <p:sp>
        <p:nvSpPr>
          <p:cNvPr id="512" name="文本框"/>
          <p:cNvSpPr>
            <a:spLocks noGrp="1"/>
          </p:cNvSpPr>
          <p:nvPr>
            <p:ph type="title"/>
          </p:nvPr>
        </p:nvSpPr>
        <p:spPr>
          <a:xfrm rot="0">
            <a:off x="544779" y="1083640"/>
            <a:ext cx="2603500" cy="75755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4800" b="1" i="0" u="none" strike="noStrike" kern="0" cap="none" spc="140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Plastids</a:t>
            </a:r>
            <a:endParaRPr lang="zh-CN" altLang="en-US" sz="4800" b="1" i="0" u="none" strike="noStrike" kern="0" cap="none" spc="0" baseline="0">
              <a:solidFill>
                <a:schemeClr val="tx1"/>
              </a:solidFill>
              <a:latin typeface="Tahoma" pitchFamily="0" charset="0"/>
              <a:ea typeface="宋体" pitchFamily="0" charset="0"/>
              <a:cs typeface="Tahoma" pitchFamily="0" charset="0"/>
            </a:endParaRPr>
          </a:p>
        </p:txBody>
      </p:sp>
      <p:sp>
        <p:nvSpPr>
          <p:cNvPr id="513" name="矩形"/>
          <p:cNvSpPr>
            <a:spLocks/>
          </p:cNvSpPr>
          <p:nvPr/>
        </p:nvSpPr>
        <p:spPr>
          <a:xfrm rot="0">
            <a:off x="544779" y="2385187"/>
            <a:ext cx="4331970" cy="307466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3334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4"/>
              </a:spcBef>
              <a:spcAft>
                <a:spcPts val="0"/>
              </a:spcAft>
              <a:buNone/>
            </a:pP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Plastids</a:t>
            </a:r>
            <a:r>
              <a:rPr lang="en-US" altLang="zh-CN" sz="2000" b="0" i="0" u="none" strike="noStrike" kern="0" cap="none" spc="30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are</a:t>
            </a:r>
            <a:r>
              <a:rPr lang="en-US" altLang="zh-CN" sz="2000" b="0" i="0" u="none" strike="noStrike" kern="0" cap="none" spc="29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double</a:t>
            </a:r>
            <a:r>
              <a:rPr lang="en-US" altLang="zh-CN" sz="2000" b="0" i="0" u="none" strike="noStrike" kern="0" cap="none" spc="27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8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membrane-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bound organelles</a:t>
            </a:r>
            <a:r>
              <a:rPr lang="en-US" altLang="zh-CN" sz="2000" b="0" i="0" u="none" strike="noStrike" kern="0" cap="none" spc="24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found</a:t>
            </a:r>
            <a:r>
              <a:rPr lang="en-US" altLang="zh-CN" sz="2000" b="0" i="0" u="none" strike="noStrike" kern="0" cap="none" spc="19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inside</a:t>
            </a:r>
            <a:r>
              <a:rPr lang="en-US" altLang="zh-CN" sz="2000" b="0" i="0" u="none" strike="noStrike" kern="0" cap="none" spc="23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plants</a:t>
            </a:r>
            <a:r>
              <a:rPr lang="en-US" altLang="zh-CN" sz="2000" b="0" i="0" u="none" strike="noStrike" kern="0" cap="none" spc="23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3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and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some</a:t>
            </a:r>
            <a:r>
              <a:rPr lang="en-US" altLang="zh-CN" sz="2000" b="0" i="0" u="none" strike="noStrike" kern="0" cap="none" spc="22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algae.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  <a:p>
            <a:pPr marL="12700" indent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They</a:t>
            </a:r>
            <a:r>
              <a:rPr lang="en-US" altLang="zh-CN" sz="2000" b="0" i="0" u="none" strike="noStrike" kern="0" cap="none" spc="2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are</a:t>
            </a:r>
            <a:r>
              <a:rPr lang="en-US" altLang="zh-CN" sz="2000" b="0" i="0" u="none" strike="noStrike" kern="0" cap="none" spc="28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responsible</a:t>
            </a:r>
            <a:r>
              <a:rPr lang="en-US" altLang="zh-CN" sz="2000" b="0" i="0" u="none" strike="noStrike" kern="0" cap="none" spc="30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for</a:t>
            </a:r>
            <a:r>
              <a:rPr lang="en-US" altLang="zh-CN" sz="2000" b="0" i="0" u="none" strike="noStrike" kern="0" cap="none" spc="2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activities related</a:t>
            </a:r>
            <a:r>
              <a:rPr lang="en-US" altLang="zh-CN" sz="2000" b="0" i="0" u="none" strike="noStrike" kern="0" cap="none" spc="2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to</a:t>
            </a:r>
            <a:r>
              <a:rPr lang="en-US" altLang="zh-CN" sz="2000" b="0" i="0" u="none" strike="noStrike" kern="0" cap="none" spc="22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making</a:t>
            </a:r>
            <a:r>
              <a:rPr lang="en-US" altLang="zh-CN" sz="2000" b="0" i="0" u="none" strike="noStrike" kern="0" cap="none" spc="22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5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and</a:t>
            </a:r>
            <a:r>
              <a:rPr lang="en-US" altLang="zh-CN" sz="2000" b="0" i="0" u="none" strike="noStrike" kern="0" cap="none" spc="2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storing</a:t>
            </a:r>
            <a:r>
              <a:rPr lang="en-US" altLang="zh-CN" sz="2000" b="0" i="0" u="none" strike="noStrike" kern="0" cap="none" spc="24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4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food.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  <a:p>
            <a:pPr marL="12700" indent="0" algn="just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They</a:t>
            </a:r>
            <a:r>
              <a:rPr lang="en-US" altLang="zh-CN" sz="2000" b="0" i="0" u="none" strike="noStrike" kern="0" cap="none" spc="204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often</a:t>
            </a:r>
            <a:r>
              <a:rPr lang="en-US" altLang="zh-CN" sz="2000" b="0" i="0" u="none" strike="noStrike" kern="0" cap="none" spc="229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contain</a:t>
            </a:r>
            <a:r>
              <a:rPr lang="en-US" altLang="zh-CN" sz="2000" b="0" i="0" u="none" strike="noStrike" kern="0" cap="none" spc="22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different</a:t>
            </a:r>
            <a:r>
              <a:rPr lang="en-US" altLang="zh-CN" sz="2000" b="0" i="0" u="none" strike="noStrike" kern="0" cap="none" spc="24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types</a:t>
            </a:r>
            <a:r>
              <a:rPr lang="en-US" altLang="zh-CN" sz="2000" b="0" i="0" u="none" strike="noStrike" kern="0" cap="none" spc="2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-2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of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pigments</a:t>
            </a:r>
            <a:r>
              <a:rPr lang="en-US" altLang="zh-CN" sz="2000" b="0" i="0" u="none" strike="noStrike" kern="0" cap="none" spc="229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5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that</a:t>
            </a:r>
            <a:r>
              <a:rPr lang="en-US" altLang="zh-CN" sz="2000" b="0" i="0" u="none" strike="noStrike" kern="0" cap="none" spc="22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can</a:t>
            </a:r>
            <a:r>
              <a:rPr lang="en-US" altLang="zh-CN" sz="2000" b="0" i="0" u="none" strike="noStrike" kern="0" cap="none" spc="204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change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5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the</a:t>
            </a:r>
            <a:r>
              <a:rPr lang="en-US" altLang="zh-CN" sz="2000" b="0" i="0" u="none" strike="noStrike" kern="0" cap="none" spc="27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colour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of</a:t>
            </a:r>
            <a:r>
              <a:rPr lang="en-US" altLang="zh-CN" sz="2000" b="0" i="0" u="none" strike="noStrike" kern="0" cap="none" spc="229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5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the</a:t>
            </a:r>
            <a:r>
              <a:rPr lang="en-US" altLang="zh-CN" sz="2000" b="0" i="0" u="none" strike="noStrike" kern="0" cap="none" spc="24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5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cell.</a:t>
            </a:r>
            <a:endParaRPr lang="zh-CN" altLang="en-US" sz="20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pic>
        <p:nvPicPr>
          <p:cNvPr id="514" name="图片"/>
          <p:cNvPicPr>
            <a:picLocks/>
          </p:cNvPicPr>
          <p:nvPr/>
        </p:nvPicPr>
        <p:blipFill>
          <a:blip r:embed="rId1" cstate="print"/>
          <a:stretch>
            <a:fillRect/>
          </a:stretch>
        </p:blipFill>
        <p:spPr>
          <a:xfrm rot="0">
            <a:off x="6056376" y="1252406"/>
            <a:ext cx="5722620" cy="4387395"/>
          </a:xfrm>
          <a:prstGeom prst="rect"/>
          <a:noFill/>
          <a:ln w="12700" cmpd="sng" cap="flat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520597305"/>
      </p:ext>
    </p:extLst>
  </p:cSld>
  <p:clrMapOvr>
    <a:masterClrMapping/>
  </p:clrMapOvr>
</p:sld>
</file>

<file path=ppt/slides/slide31.xml><?xml version="1.0" encoding="utf-8"?>
<p:sld xmlns:p="http://schemas.openxmlformats.org/presentationml/2006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图片"/>
          <p:cNvPicPr>
            <a:picLocks/>
          </p:cNvPicPr>
          <p:nvPr/>
        </p:nvPicPr>
        <p:blipFill>
          <a:blip r:embed="rId1" cstate="print"/>
          <a:stretch>
            <a:fillRect/>
          </a:stretch>
        </p:blipFill>
        <p:spPr>
          <a:xfrm rot="0">
            <a:off x="8513064" y="0"/>
            <a:ext cx="3678935" cy="6857999"/>
          </a:xfrm>
          <a:prstGeom prst="rect"/>
          <a:noFill/>
          <a:ln w="12700" cmpd="sng" cap="flat">
            <a:noFill/>
            <a:prstDash val="solid"/>
            <a:miter/>
          </a:ln>
        </p:spPr>
      </p:pic>
      <p:grpSp>
        <p:nvGrpSpPr>
          <p:cNvPr id="518" name="组合"/>
          <p:cNvGrpSpPr>
            <a:grpSpLocks/>
          </p:cNvGrpSpPr>
          <p:nvPr/>
        </p:nvGrpSpPr>
        <p:grpSpPr>
          <a:xfrm>
            <a:off x="0" y="0"/>
            <a:ext cx="5448300" cy="6858000"/>
            <a:chOff x="0" y="0"/>
            <a:chExt cx="5448300" cy="6858000"/>
          </a:xfrm>
        </p:grpSpPr>
        <p:sp>
          <p:nvSpPr>
            <p:cNvPr id="516" name="曲线"/>
            <p:cNvSpPr>
              <a:spLocks/>
            </p:cNvSpPr>
            <p:nvPr/>
          </p:nvSpPr>
          <p:spPr>
            <a:xfrm rot="0">
              <a:off x="0" y="0"/>
              <a:ext cx="5448300" cy="6858000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F1F1"/>
            </a:solidFill>
            <a:ln cmpd="sng" cap="flat">
              <a:noFill/>
              <a:prstDash val="solid"/>
              <a:miter/>
            </a:ln>
          </p:spPr>
        </p:sp>
        <p:sp>
          <p:nvSpPr>
            <p:cNvPr id="517" name="曲线"/>
            <p:cNvSpPr>
              <a:spLocks/>
            </p:cNvSpPr>
            <p:nvPr/>
          </p:nvSpPr>
          <p:spPr>
            <a:xfrm rot="0">
              <a:off x="0" y="0"/>
              <a:ext cx="5448300" cy="6858000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192" cmpd="sng" cap="flat">
              <a:solidFill>
                <a:srgbClr val="F1F1F1"/>
              </a:solidFill>
              <a:prstDash val="solid"/>
              <a:round/>
            </a:ln>
          </p:spPr>
        </p:sp>
      </p:grpSp>
      <p:sp>
        <p:nvSpPr>
          <p:cNvPr id="519" name="矩形"/>
          <p:cNvSpPr>
            <a:spLocks/>
          </p:cNvSpPr>
          <p:nvPr/>
        </p:nvSpPr>
        <p:spPr>
          <a:xfrm rot="0">
            <a:off x="736192" y="1371346"/>
            <a:ext cx="3943350" cy="75692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4800" b="0" i="0" u="none" strike="noStrike" kern="0" cap="none" spc="150" baseline="0">
                <a:solidFill>
                  <a:schemeClr val="tx1"/>
                </a:solidFill>
                <a:latin typeface="Tahoma" pitchFamily="0" charset="0"/>
                <a:ea typeface="Droid Sans"/>
                <a:cs typeface="Tahoma" pitchFamily="0" charset="0"/>
              </a:rPr>
              <a:t>Chromoplasts</a:t>
            </a:r>
            <a:endParaRPr lang="zh-CN" altLang="en-US" sz="4800" b="0" i="0" u="none" strike="noStrike" kern="0" cap="none" spc="0" baseline="0">
              <a:solidFill>
                <a:schemeClr val="tx1"/>
              </a:solidFill>
              <a:latin typeface="Tahoma" pitchFamily="0" charset="0"/>
              <a:ea typeface="Droid Sans"/>
              <a:cs typeface="Tahoma" pitchFamily="0" charset="0"/>
            </a:endParaRPr>
          </a:p>
        </p:txBody>
      </p:sp>
      <p:sp>
        <p:nvSpPr>
          <p:cNvPr id="520" name="矩形"/>
          <p:cNvSpPr>
            <a:spLocks/>
          </p:cNvSpPr>
          <p:nvPr/>
        </p:nvSpPr>
        <p:spPr>
          <a:xfrm rot="0">
            <a:off x="736192" y="3013074"/>
            <a:ext cx="4206240" cy="200660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065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n-US" altLang="zh-CN" sz="2200" b="0" i="0" u="none" strike="noStrike" kern="0" cap="none" spc="7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Chromoplasts</a:t>
            </a:r>
            <a:r>
              <a:rPr lang="en-US" altLang="zh-CN" sz="2200" b="0" i="0" u="none" strike="noStrike" kern="0" cap="none" spc="29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200" b="0" i="0" u="none" strike="noStrike" kern="0" cap="none" spc="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are</a:t>
            </a:r>
            <a:r>
              <a:rPr lang="en-US" altLang="zh-CN" sz="2200" b="0" i="0" u="none" strike="noStrike" kern="0" cap="none" spc="21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200" b="0" i="0" u="none" strike="noStrike" kern="0" cap="none" spc="7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plastids</a:t>
            </a:r>
            <a:r>
              <a:rPr lang="en-US" altLang="zh-CN" sz="2200" b="0" i="0" u="none" strike="noStrike" kern="0" cap="none" spc="2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200" b="0" i="0" u="none" strike="noStrike" kern="0" cap="none" spc="3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that </a:t>
            </a:r>
            <a:r>
              <a:rPr lang="en-US" altLang="zh-CN" sz="2200" b="0" i="0" u="none" strike="noStrike" kern="0" cap="none" spc="7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produce</a:t>
            </a:r>
            <a:r>
              <a:rPr lang="en-US" altLang="zh-CN" sz="2200" b="0" i="0" u="none" strike="noStrike" kern="0" cap="none" spc="22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200" b="0" i="0" u="none" strike="noStrike" kern="0" cap="none" spc="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and</a:t>
            </a:r>
            <a:r>
              <a:rPr lang="en-US" altLang="zh-CN" sz="2200" b="0" i="0" u="none" strike="noStrike" kern="0" cap="none" spc="20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200" b="0" i="0" u="none" strike="noStrike" kern="0" cap="none" spc="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store</a:t>
            </a:r>
            <a:r>
              <a:rPr lang="en-US" altLang="zh-CN" sz="2200" b="0" i="0" u="none" strike="noStrike" kern="0" cap="none" spc="22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200" b="0" i="0" u="none" strike="noStrike" kern="0" cap="none" spc="5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pigments</a:t>
            </a:r>
            <a:endParaRPr lang="en-US" altLang="zh-CN" sz="22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  <a:p>
            <a:pPr marL="12700" indent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US" altLang="zh-CN" sz="2200" b="0" i="0" u="none" strike="noStrike" kern="0" cap="none" spc="5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They</a:t>
            </a:r>
            <a:r>
              <a:rPr lang="en-US" altLang="zh-CN" sz="2200" b="0" i="0" u="none" strike="noStrike" kern="0" cap="none" spc="2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200" b="0" i="0" u="none" strike="noStrike" kern="0" cap="none" spc="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are</a:t>
            </a:r>
            <a:r>
              <a:rPr lang="en-US" altLang="zh-CN" sz="2200" b="0" i="0" u="none" strike="noStrike" kern="0" cap="none" spc="22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200" b="0" i="0" u="none" strike="noStrike" kern="0" cap="none" spc="7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responsible</a:t>
            </a:r>
            <a:r>
              <a:rPr lang="en-US" altLang="zh-CN" sz="2200" b="0" i="0" u="none" strike="noStrike" kern="0" cap="none" spc="254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2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for</a:t>
            </a:r>
            <a:r>
              <a:rPr lang="en-US" altLang="zh-CN" sz="2200" b="0" i="0" u="none" strike="noStrike" kern="0" cap="none" spc="24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200" b="0" i="0" u="none" strike="noStrike" kern="0" cap="none" spc="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different </a:t>
            </a:r>
            <a:r>
              <a:rPr lang="en-US" altLang="zh-CN" sz="2200" b="0" i="0" u="none" strike="noStrike" kern="0" cap="none" spc="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colours</a:t>
            </a:r>
            <a:r>
              <a:rPr lang="en-US" altLang="zh-CN" sz="2200" b="0" i="0" u="none" strike="noStrike" kern="0" cap="none" spc="254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200" b="0" i="0" u="none" strike="noStrike" kern="0" cap="none" spc="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found</a:t>
            </a:r>
            <a:r>
              <a:rPr lang="en-US" altLang="zh-CN" sz="2200" b="0" i="0" u="none" strike="noStrike" kern="0" cap="none" spc="24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2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in</a:t>
            </a:r>
            <a:r>
              <a:rPr lang="en-US" altLang="zh-CN" sz="2200" b="0" i="0" u="none" strike="noStrike" kern="0" cap="none" spc="22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200" b="0" i="0" u="none" strike="noStrike" kern="0" cap="none" spc="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leaves,</a:t>
            </a:r>
            <a:r>
              <a:rPr lang="en-US" altLang="zh-CN" sz="2200" b="0" i="0" u="none" strike="noStrike" kern="0" cap="none" spc="2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200" b="0" i="0" u="none" strike="noStrike" kern="0" cap="none" spc="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fruits, </a:t>
            </a:r>
            <a:r>
              <a:rPr lang="en-US" altLang="zh-CN" sz="2200" b="0" i="0" u="none" strike="noStrike" kern="0" cap="none" spc="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flowers</a:t>
            </a:r>
            <a:r>
              <a:rPr lang="en-US" altLang="zh-CN" sz="2200" b="0" i="0" u="none" strike="noStrike" kern="0" cap="none" spc="24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200" b="0" i="0" u="none" strike="noStrike" kern="0" cap="none" spc="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and</a:t>
            </a:r>
            <a:r>
              <a:rPr lang="en-US" altLang="zh-CN" sz="2200" b="0" i="0" u="none" strike="noStrike" kern="0" cap="none" spc="20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200" b="0" i="0" u="none" strike="noStrike" kern="0" cap="none" spc="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vegetables.</a:t>
            </a:r>
            <a:endParaRPr lang="zh-CN" altLang="en-US" sz="22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521" name="文本框"/>
          <p:cNvSpPr>
            <a:spLocks noGrp="1"/>
          </p:cNvSpPr>
          <p:nvPr>
            <p:ph type="title"/>
          </p:nvPr>
        </p:nvSpPr>
        <p:spPr>
          <a:xfrm rot="0">
            <a:off x="5913500" y="719454"/>
            <a:ext cx="865504" cy="39116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0" cap="none" spc="55" baseline="0">
                <a:solidFill>
                  <a:schemeClr val="tx1"/>
                </a:solidFill>
                <a:latin typeface="Calibri" pitchFamily="0" charset="0"/>
                <a:ea typeface="宋体" pitchFamily="0" charset="0"/>
                <a:cs typeface="Calibri" pitchFamily="0" charset="0"/>
              </a:rPr>
              <a:t>Carrot</a:t>
            </a:r>
            <a:endParaRPr lang="zh-CN" altLang="en-US" sz="2400" b="1" i="0" u="none" strike="noStrike" kern="0" cap="none" spc="0" baseline="0">
              <a:solidFill>
                <a:schemeClr val="tx1"/>
              </a:solidFill>
              <a:latin typeface="Calibri" pitchFamily="0" charset="0"/>
              <a:ea typeface="宋体" pitchFamily="0" charset="0"/>
              <a:cs typeface="Calibri" pitchFamily="0" charset="0"/>
            </a:endParaRPr>
          </a:p>
        </p:txBody>
      </p:sp>
      <p:sp>
        <p:nvSpPr>
          <p:cNvPr id="522" name="矩形"/>
          <p:cNvSpPr>
            <a:spLocks/>
          </p:cNvSpPr>
          <p:nvPr/>
        </p:nvSpPr>
        <p:spPr>
          <a:xfrm rot="0">
            <a:off x="5913500" y="1242186"/>
            <a:ext cx="1955164" cy="29972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7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Pigment:</a:t>
            </a:r>
            <a:r>
              <a:rPr lang="en-US" altLang="zh-CN" sz="1800" b="0" i="0" u="none" strike="noStrike" kern="0" cap="none" spc="2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5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Carotene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523" name="矩形"/>
          <p:cNvSpPr>
            <a:spLocks/>
          </p:cNvSpPr>
          <p:nvPr/>
        </p:nvSpPr>
        <p:spPr>
          <a:xfrm rot="0">
            <a:off x="5913500" y="2800731"/>
            <a:ext cx="2249805" cy="103187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221615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745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0" cap="none" spc="5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Mango</a:t>
            </a:r>
            <a:endParaRPr lang="en-US" altLang="zh-CN" sz="24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  <a:p>
            <a:pPr marL="12700" indent="0" algn="l">
              <a:lnSpc>
                <a:spcPct val="100000"/>
              </a:lnSpc>
              <a:spcBef>
                <a:spcPts val="1235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7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Pigment:</a:t>
            </a:r>
            <a:r>
              <a:rPr lang="en-US" altLang="zh-CN" sz="1800" b="0" i="0" u="none" strike="noStrike" kern="0" cap="none" spc="2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Xanthophyll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524" name="矩形"/>
          <p:cNvSpPr>
            <a:spLocks/>
          </p:cNvSpPr>
          <p:nvPr/>
        </p:nvSpPr>
        <p:spPr>
          <a:xfrm rot="0">
            <a:off x="5913500" y="5091277"/>
            <a:ext cx="1976755" cy="1031874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221615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745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Tomato</a:t>
            </a:r>
            <a:endParaRPr lang="en-US" altLang="zh-CN" sz="24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  <a:p>
            <a:pPr marL="12700" indent="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7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Pigment:</a:t>
            </a:r>
            <a:r>
              <a:rPr lang="en-US" altLang="zh-CN" sz="1800" b="0" i="0" u="none" strike="noStrike" kern="0" cap="none" spc="2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4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Lycopene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526718"/>
      </p:ext>
    </p:extLst>
  </p:cSld>
  <p:clrMapOvr>
    <a:masterClrMapping/>
  </p:clrMapOvr>
</p:sld>
</file>

<file path=ppt/slides/slide32.xml><?xml version="1.0" encoding="utf-8"?>
<p:sld xmlns:p="http://schemas.openxmlformats.org/presentationml/2006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图片"/>
          <p:cNvPicPr>
            <a:picLocks/>
          </p:cNvPicPr>
          <p:nvPr/>
        </p:nvPicPr>
        <p:blipFill>
          <a:blip r:embed="rId1" cstate="print"/>
          <a:stretch>
            <a:fillRect/>
          </a:stretch>
        </p:blipFill>
        <p:spPr>
          <a:xfrm rot="0">
            <a:off x="8511540" y="0"/>
            <a:ext cx="3680458" cy="6857998"/>
          </a:xfrm>
          <a:prstGeom prst="rect"/>
          <a:noFill/>
          <a:ln w="12700" cmpd="sng" cap="flat">
            <a:noFill/>
            <a:prstDash val="solid"/>
            <a:miter/>
          </a:ln>
        </p:spPr>
      </p:pic>
      <p:grpSp>
        <p:nvGrpSpPr>
          <p:cNvPr id="528" name="组合"/>
          <p:cNvGrpSpPr>
            <a:grpSpLocks/>
          </p:cNvGrpSpPr>
          <p:nvPr/>
        </p:nvGrpSpPr>
        <p:grpSpPr>
          <a:xfrm>
            <a:off x="0" y="0"/>
            <a:ext cx="5448300" cy="6858000"/>
            <a:chOff x="0" y="0"/>
            <a:chExt cx="5448300" cy="6858000"/>
          </a:xfrm>
        </p:grpSpPr>
        <p:sp>
          <p:nvSpPr>
            <p:cNvPr id="526" name="曲线"/>
            <p:cNvSpPr>
              <a:spLocks/>
            </p:cNvSpPr>
            <p:nvPr/>
          </p:nvSpPr>
          <p:spPr>
            <a:xfrm rot="0">
              <a:off x="0" y="0"/>
              <a:ext cx="5448300" cy="6858000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F1F1"/>
            </a:solidFill>
            <a:ln cmpd="sng" cap="flat">
              <a:noFill/>
              <a:prstDash val="solid"/>
              <a:miter/>
            </a:ln>
          </p:spPr>
        </p:sp>
        <p:sp>
          <p:nvSpPr>
            <p:cNvPr id="527" name="曲线"/>
            <p:cNvSpPr>
              <a:spLocks/>
            </p:cNvSpPr>
            <p:nvPr/>
          </p:nvSpPr>
          <p:spPr>
            <a:xfrm rot="0">
              <a:off x="0" y="0"/>
              <a:ext cx="5448300" cy="6858000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192" cmpd="sng" cap="flat">
              <a:solidFill>
                <a:srgbClr val="F1F1F1"/>
              </a:solidFill>
              <a:prstDash val="solid"/>
              <a:round/>
            </a:ln>
          </p:spPr>
        </p:sp>
      </p:grpSp>
      <p:sp>
        <p:nvSpPr>
          <p:cNvPr id="529" name="矩形"/>
          <p:cNvSpPr>
            <a:spLocks/>
          </p:cNvSpPr>
          <p:nvPr/>
        </p:nvSpPr>
        <p:spPr>
          <a:xfrm rot="0">
            <a:off x="736192" y="1371346"/>
            <a:ext cx="3397885" cy="75692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4800" b="0" i="0" u="none" strike="noStrike" kern="0" cap="none" spc="160" baseline="0">
                <a:solidFill>
                  <a:schemeClr val="tx1"/>
                </a:solidFill>
                <a:latin typeface="Tahoma" pitchFamily="0" charset="0"/>
                <a:ea typeface="Droid Sans"/>
                <a:cs typeface="Tahoma" pitchFamily="0" charset="0"/>
              </a:rPr>
              <a:t>Leucoplasts</a:t>
            </a:r>
            <a:endParaRPr lang="zh-CN" altLang="en-US" sz="4800" b="0" i="0" u="none" strike="noStrike" kern="0" cap="none" spc="0" baseline="0">
              <a:solidFill>
                <a:schemeClr val="tx1"/>
              </a:solidFill>
              <a:latin typeface="Tahoma" pitchFamily="0" charset="0"/>
              <a:ea typeface="Droid Sans"/>
              <a:cs typeface="Tahoma" pitchFamily="0" charset="0"/>
            </a:endParaRPr>
          </a:p>
        </p:txBody>
      </p:sp>
      <p:sp>
        <p:nvSpPr>
          <p:cNvPr id="530" name="矩形"/>
          <p:cNvSpPr>
            <a:spLocks/>
          </p:cNvSpPr>
          <p:nvPr/>
        </p:nvSpPr>
        <p:spPr>
          <a:xfrm rot="0">
            <a:off x="736192" y="3013074"/>
            <a:ext cx="3286760" cy="69596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065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n-US" altLang="zh-CN" sz="2200" b="0" i="0" u="none" strike="noStrike" kern="0" cap="none" spc="7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Leucoplasts</a:t>
            </a:r>
            <a:r>
              <a:rPr lang="en-US" altLang="zh-CN" sz="2200" b="0" i="0" u="none" strike="noStrike" kern="0" cap="none" spc="2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200" b="0" i="0" u="none" strike="noStrike" kern="0" cap="none" spc="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are</a:t>
            </a:r>
            <a:r>
              <a:rPr lang="en-US" altLang="zh-CN" sz="2200" b="0" i="0" u="none" strike="noStrike" kern="0" cap="none" spc="2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200" b="0" i="0" u="none" strike="noStrike" kern="0" cap="none" spc="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colourless </a:t>
            </a:r>
            <a:r>
              <a:rPr lang="en-US" altLang="zh-CN" sz="2200" b="0" i="0" u="none" strike="noStrike" kern="0" cap="none" spc="7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plastids</a:t>
            </a:r>
            <a:r>
              <a:rPr lang="en-US" altLang="zh-CN" sz="2200" b="0" i="0" u="none" strike="noStrike" kern="0" cap="none" spc="229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200" b="0" i="0" u="none" strike="noStrike" kern="0" cap="none" spc="5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that</a:t>
            </a:r>
            <a:r>
              <a:rPr lang="en-US" altLang="zh-CN" sz="2200" b="0" i="0" u="none" strike="noStrike" kern="0" cap="none" spc="229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200" b="0" i="0" u="none" strike="noStrike" kern="0" cap="none" spc="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store</a:t>
            </a:r>
            <a:r>
              <a:rPr lang="en-US" altLang="zh-CN" sz="2200" b="0" i="0" u="none" strike="noStrike" kern="0" cap="none" spc="23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200" b="0" i="0" u="none" strike="noStrike" kern="0" cap="none" spc="5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foods.</a:t>
            </a:r>
            <a:endParaRPr lang="zh-CN" altLang="en-US" sz="22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531" name="矩形"/>
          <p:cNvSpPr>
            <a:spLocks/>
          </p:cNvSpPr>
          <p:nvPr/>
        </p:nvSpPr>
        <p:spPr>
          <a:xfrm rot="0">
            <a:off x="736192" y="3988130"/>
            <a:ext cx="7000875" cy="213550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065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n-US" altLang="zh-CN" sz="2200" b="0" i="0" u="none" strike="noStrike" kern="0" cap="none" spc="5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They</a:t>
            </a:r>
            <a:r>
              <a:rPr lang="en-US" altLang="zh-CN" sz="2200" b="0" i="0" u="none" strike="noStrike" kern="0" cap="none" spc="2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200" b="0" i="0" u="none" strike="noStrike" kern="0" cap="none" spc="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are</a:t>
            </a:r>
            <a:r>
              <a:rPr lang="en-US" altLang="zh-CN" sz="2200" b="0" i="0" u="none" strike="noStrike" kern="0" cap="none" spc="2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200" b="0" i="0" u="none" strike="noStrike" kern="0" cap="none" spc="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found</a:t>
            </a:r>
            <a:r>
              <a:rPr lang="en-US" altLang="zh-CN" sz="2200" b="0" i="0" u="none" strike="noStrike" kern="0" cap="none" spc="21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2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in</a:t>
            </a:r>
            <a:r>
              <a:rPr lang="en-US" altLang="zh-CN" sz="2200" b="0" i="0" u="none" strike="noStrike" kern="0" cap="none" spc="22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200" b="0" i="0" u="none" strike="noStrike" kern="0" cap="none" spc="5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storage</a:t>
            </a:r>
            <a:r>
              <a:rPr lang="en-US" altLang="zh-CN" sz="2200" b="0" i="0" u="none" strike="noStrike" kern="0" cap="none" spc="24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200" b="0" i="0" u="none" strike="noStrike" kern="0" cap="none" spc="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organs</a:t>
            </a:r>
            <a:endParaRPr lang="en-US" altLang="zh-CN" sz="22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  <a:p>
            <a:pPr marL="12700" indent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altLang="zh-CN" sz="2200" b="0" i="0" u="none" strike="noStrike" kern="0" cap="none" spc="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such</a:t>
            </a:r>
            <a:r>
              <a:rPr lang="en-US" altLang="zh-CN" sz="2200" b="0" i="0" u="none" strike="noStrike" kern="0" cap="none" spc="21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2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as</a:t>
            </a:r>
            <a:r>
              <a:rPr lang="en-US" altLang="zh-CN" sz="2200" b="0" i="0" u="none" strike="noStrike" kern="0" cap="none" spc="21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200" b="0" i="0" u="none" strike="noStrike" kern="0" cap="none" spc="7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fruits,</a:t>
            </a:r>
            <a:r>
              <a:rPr lang="en-US" altLang="zh-CN" sz="2200" b="0" i="0" u="none" strike="noStrike" kern="0" cap="none" spc="24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200" b="0" i="0" u="none" strike="noStrike" kern="0" cap="none" spc="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tubers</a:t>
            </a:r>
            <a:r>
              <a:rPr lang="en-US" altLang="zh-CN" sz="2200" b="0" i="0" u="none" strike="noStrike" kern="0" cap="none" spc="24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200" b="0" i="0" u="none" strike="noStrike" kern="0" cap="none" spc="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and</a:t>
            </a:r>
            <a:r>
              <a:rPr lang="en-US" altLang="zh-CN" sz="2200" b="0" i="0" u="none" strike="noStrike" kern="0" cap="none" spc="2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200" b="0" i="0" u="none" strike="noStrike" kern="0" cap="none" spc="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seeds.</a:t>
            </a:r>
            <a:endParaRPr lang="en-US" altLang="zh-CN" sz="22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  <a:p>
            <a:pPr marL="0" indent="0" algn="l">
              <a:lnSpc>
                <a:spcPct val="100000"/>
              </a:lnSpc>
              <a:spcBef>
                <a:spcPts val="2365"/>
              </a:spcBef>
              <a:spcAft>
                <a:spcPts val="0"/>
              </a:spcAft>
              <a:buNone/>
            </a:pPr>
            <a:endParaRPr lang="en-US" altLang="zh-CN" sz="22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  <a:p>
            <a:pPr marL="529272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0" cap="none" spc="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Castor</a:t>
            </a:r>
            <a:r>
              <a:rPr lang="en-US" altLang="zh-CN" sz="2400" b="0" i="0" u="none" strike="noStrike" kern="0" cap="none" spc="22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400" b="0" i="0" u="none" strike="noStrike" kern="0" cap="none" spc="5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seeds</a:t>
            </a:r>
            <a:endParaRPr lang="en-US" altLang="zh-CN" sz="24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  <a:p>
            <a:pPr marL="5292725" indent="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Food:</a:t>
            </a:r>
            <a:r>
              <a:rPr lang="en-US" altLang="zh-CN" sz="1800" b="0" i="0" u="none" strike="noStrike" kern="0" cap="none" spc="229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3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Oil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532" name="文本框"/>
          <p:cNvSpPr>
            <a:spLocks noGrp="1"/>
          </p:cNvSpPr>
          <p:nvPr>
            <p:ph type="title"/>
          </p:nvPr>
        </p:nvSpPr>
        <p:spPr>
          <a:xfrm rot="0">
            <a:off x="6016497" y="719454"/>
            <a:ext cx="1847849" cy="39116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0" cap="none" spc="50" baseline="0">
                <a:solidFill>
                  <a:schemeClr val="tx1"/>
                </a:solidFill>
                <a:latin typeface="Calibri" pitchFamily="0" charset="0"/>
                <a:ea typeface="宋体" pitchFamily="0" charset="0"/>
                <a:cs typeface="Calibri" pitchFamily="0" charset="0"/>
              </a:rPr>
              <a:t>Potato</a:t>
            </a:r>
            <a:r>
              <a:rPr lang="en-US" altLang="zh-CN" sz="2400" b="0" i="0" u="none" strike="noStrike" kern="0" cap="none" spc="210" baseline="0">
                <a:solidFill>
                  <a:schemeClr val="tx1"/>
                </a:solidFill>
                <a:latin typeface="Calibri" pitchFamily="0" charset="0"/>
                <a:ea typeface="宋体" pitchFamily="0" charset="0"/>
                <a:cs typeface="Calibri" pitchFamily="0" charset="0"/>
              </a:rPr>
              <a:t> </a:t>
            </a:r>
            <a:r>
              <a:rPr lang="en-US" altLang="zh-CN" sz="2400" b="0" i="0" u="none" strike="noStrike" kern="0" cap="none" spc="50" baseline="0">
                <a:solidFill>
                  <a:schemeClr val="tx1"/>
                </a:solidFill>
                <a:latin typeface="Calibri" pitchFamily="0" charset="0"/>
                <a:ea typeface="宋体" pitchFamily="0" charset="0"/>
                <a:cs typeface="Calibri" pitchFamily="0" charset="0"/>
              </a:rPr>
              <a:t>tubers</a:t>
            </a:r>
            <a:endParaRPr lang="zh-CN" altLang="en-US" sz="2400" b="1" i="0" u="none" strike="noStrike" kern="0" cap="none" spc="0" baseline="0">
              <a:solidFill>
                <a:schemeClr val="tx1"/>
              </a:solidFill>
              <a:latin typeface="Calibri" pitchFamily="0" charset="0"/>
              <a:ea typeface="宋体" pitchFamily="0" charset="0"/>
              <a:cs typeface="Calibri" pitchFamily="0" charset="0"/>
            </a:endParaRPr>
          </a:p>
        </p:txBody>
      </p:sp>
      <p:sp>
        <p:nvSpPr>
          <p:cNvPr id="533" name="矩形"/>
          <p:cNvSpPr>
            <a:spLocks/>
          </p:cNvSpPr>
          <p:nvPr/>
        </p:nvSpPr>
        <p:spPr>
          <a:xfrm rot="0">
            <a:off x="6016497" y="1242186"/>
            <a:ext cx="1318259" cy="29972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Food:</a:t>
            </a:r>
            <a:r>
              <a:rPr lang="en-US" altLang="zh-CN" sz="1800" b="0" i="0" u="none" strike="noStrike" kern="0" cap="none" spc="229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Starch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534" name="矩形"/>
          <p:cNvSpPr>
            <a:spLocks/>
          </p:cNvSpPr>
          <p:nvPr/>
        </p:nvSpPr>
        <p:spPr>
          <a:xfrm rot="0">
            <a:off x="6016497" y="2800731"/>
            <a:ext cx="1710055" cy="103187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221615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745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0" cap="none" spc="5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Maize</a:t>
            </a:r>
            <a:r>
              <a:rPr lang="en-US" altLang="zh-CN" sz="2400" b="0" i="0" u="none" strike="noStrike" kern="0" cap="none" spc="2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400" b="0" i="0" u="none" strike="noStrike" kern="0" cap="none" spc="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grains</a:t>
            </a:r>
            <a:endParaRPr lang="en-US" altLang="zh-CN" sz="24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  <a:p>
            <a:pPr marL="12700" indent="0" algn="l">
              <a:lnSpc>
                <a:spcPct val="100000"/>
              </a:lnSpc>
              <a:spcBef>
                <a:spcPts val="1235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Food:</a:t>
            </a:r>
            <a:r>
              <a:rPr lang="en-US" altLang="zh-CN" sz="1800" b="0" i="0" u="none" strike="noStrike" kern="0" cap="none" spc="229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5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Protein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37385"/>
      </p:ext>
    </p:extLst>
  </p:cSld>
  <p:clrMapOvr>
    <a:masterClrMapping/>
  </p:clrMapOvr>
</p:sld>
</file>

<file path=ppt/slides/slide33.xml><?xml version="1.0" encoding="utf-8"?>
<p:sld xmlns:p="http://schemas.openxmlformats.org/presentationml/2006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图片"/>
          <p:cNvPicPr>
            <a:picLocks/>
          </p:cNvPicPr>
          <p:nvPr/>
        </p:nvPicPr>
        <p:blipFill>
          <a:blip r:embed="rId1" cstate="print"/>
          <a:stretch>
            <a:fillRect/>
          </a:stretch>
        </p:blipFill>
        <p:spPr>
          <a:xfrm rot="0">
            <a:off x="611123" y="2212848"/>
            <a:ext cx="4536947" cy="3214456"/>
          </a:xfrm>
          <a:prstGeom prst="rect"/>
          <a:noFill/>
          <a:ln w="12700" cmpd="sng" cap="flat">
            <a:noFill/>
            <a:prstDash val="solid"/>
            <a:miter/>
          </a:ln>
        </p:spPr>
      </p:pic>
      <p:grpSp>
        <p:nvGrpSpPr>
          <p:cNvPr id="538" name="组合"/>
          <p:cNvGrpSpPr>
            <a:grpSpLocks/>
          </p:cNvGrpSpPr>
          <p:nvPr/>
        </p:nvGrpSpPr>
        <p:grpSpPr>
          <a:xfrm>
            <a:off x="5769863" y="0"/>
            <a:ext cx="6422390" cy="6858000"/>
            <a:chOff x="5769863" y="0"/>
            <a:chExt cx="6422390" cy="6858000"/>
          </a:xfrm>
        </p:grpSpPr>
        <p:sp>
          <p:nvSpPr>
            <p:cNvPr id="536" name="曲线"/>
            <p:cNvSpPr>
              <a:spLocks/>
            </p:cNvSpPr>
            <p:nvPr/>
          </p:nvSpPr>
          <p:spPr>
            <a:xfrm rot="0">
              <a:off x="5769863" y="0"/>
              <a:ext cx="6422390" cy="6858000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21599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599" y="21600"/>
                  </a:lnTo>
                  <a:lnTo>
                    <a:pt x="21599" y="0"/>
                  </a:lnTo>
                  <a:close/>
                </a:path>
              </a:pathLst>
            </a:custGeom>
            <a:solidFill>
              <a:srgbClr val="F1F1F1"/>
            </a:solidFill>
            <a:ln cmpd="sng" cap="flat">
              <a:noFill/>
              <a:prstDash val="solid"/>
              <a:miter/>
            </a:ln>
          </p:spPr>
        </p:sp>
        <p:sp>
          <p:nvSpPr>
            <p:cNvPr id="537" name="曲线"/>
            <p:cNvSpPr>
              <a:spLocks/>
            </p:cNvSpPr>
            <p:nvPr/>
          </p:nvSpPr>
          <p:spPr>
            <a:xfrm rot="0">
              <a:off x="5769863" y="0"/>
              <a:ext cx="6422390" cy="6858000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0" y="21600"/>
                  </a:moveTo>
                  <a:lnTo>
                    <a:pt x="21599" y="21600"/>
                  </a:lnTo>
                  <a:lnTo>
                    <a:pt x="21599" y="0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192" cmpd="sng" cap="flat">
              <a:solidFill>
                <a:srgbClr val="F1F1F1"/>
              </a:solidFill>
              <a:prstDash val="solid"/>
              <a:round/>
            </a:ln>
          </p:spPr>
        </p:sp>
      </p:grpSp>
      <p:sp>
        <p:nvSpPr>
          <p:cNvPr id="539" name="矩形"/>
          <p:cNvSpPr>
            <a:spLocks/>
          </p:cNvSpPr>
          <p:nvPr/>
        </p:nvSpPr>
        <p:spPr>
          <a:xfrm rot="0">
            <a:off x="6362191" y="803528"/>
            <a:ext cx="5398134" cy="327787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3334" rIns="0" bIns="0" anchor="t" anchorCtr="0">
            <a:prstTxWarp prst="textNoShape"/>
            <a:spAutoFit/>
          </a:bodyPr>
          <a:lstStyle/>
          <a:p>
            <a:pPr marL="287020" indent="-274320" algn="l">
              <a:lnSpc>
                <a:spcPct val="100000"/>
              </a:lnSpc>
              <a:spcBef>
                <a:spcPts val="104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7020" algn="l"/>
              </a:tabLst>
            </a:pP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Double</a:t>
            </a:r>
            <a:r>
              <a:rPr lang="en-US" altLang="zh-CN" sz="2000" b="0" i="0" u="none" strike="noStrike" kern="0" cap="none" spc="20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8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membrane-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bound</a:t>
            </a:r>
            <a:r>
              <a:rPr lang="en-US" altLang="zh-CN" sz="2000" b="0" i="0" u="none" strike="noStrike" kern="0" cap="none" spc="19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organelles</a:t>
            </a:r>
            <a:r>
              <a:rPr lang="en-US" altLang="zh-CN" sz="2000" b="0" i="0" u="none" strike="noStrike" kern="0" cap="none" spc="1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found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702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mainly</a:t>
            </a:r>
            <a:r>
              <a:rPr lang="en-US" altLang="zh-CN" sz="2000" b="0" i="0" u="none" strike="noStrike" kern="0" cap="none" spc="23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in</a:t>
            </a:r>
            <a:r>
              <a:rPr lang="en-US" altLang="zh-CN" sz="2000" b="0" i="0" u="none" strike="noStrike" kern="0" cap="none" spc="22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plant</a:t>
            </a:r>
            <a:r>
              <a:rPr lang="en-US" altLang="zh-CN" sz="2000" b="0" i="0" u="none" strike="noStrike" kern="0" cap="none" spc="24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cells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7020" indent="-274320" algn="l">
              <a:lnSpc>
                <a:spcPct val="100000"/>
              </a:lnSpc>
              <a:spcBef>
                <a:spcPts val="805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7020" algn="l"/>
              </a:tabLst>
            </a:pP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Usually</a:t>
            </a:r>
            <a:r>
              <a:rPr lang="en-US" altLang="zh-CN" sz="2000" b="0" i="0" u="none" strike="noStrike" kern="0" cap="none" spc="22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spherical</a:t>
            </a:r>
            <a:r>
              <a:rPr lang="en-US" altLang="zh-CN" sz="2000" b="0" i="0" u="none" strike="noStrike" kern="0" cap="none" spc="21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or</a:t>
            </a:r>
            <a:r>
              <a:rPr lang="en-US" altLang="zh-CN" sz="2000" b="0" i="0" u="none" strike="noStrike" kern="0" cap="none" spc="2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discoidal</a:t>
            </a:r>
            <a:r>
              <a:rPr lang="en-US" altLang="zh-CN" sz="2000" b="0" i="0" u="none" strike="noStrike" kern="0" cap="none" spc="229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in</a:t>
            </a:r>
            <a:r>
              <a:rPr lang="en-US" altLang="zh-CN" sz="2000" b="0" i="0" u="none" strike="noStrike" kern="0" cap="none" spc="229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shape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7020" indent="-274320" algn="l">
              <a:lnSpc>
                <a:spcPct val="100000"/>
              </a:lnSpc>
              <a:spcBef>
                <a:spcPts val="790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7020" algn="l"/>
              </a:tabLst>
            </a:pP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Shows</a:t>
            </a:r>
            <a:r>
              <a:rPr lang="en-US" altLang="zh-CN" sz="2000" b="0" i="0" u="none" strike="noStrike" kern="0" cap="none" spc="18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two</a:t>
            </a:r>
            <a:r>
              <a:rPr lang="en-US" altLang="zh-CN" sz="2000" b="0" i="0" u="none" strike="noStrike" kern="0" cap="none" spc="21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distinct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9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regions-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grana</a:t>
            </a:r>
            <a:r>
              <a:rPr lang="en-US" altLang="zh-CN" sz="2000" b="0" i="0" u="none" strike="noStrike" kern="0" cap="none" spc="1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and</a:t>
            </a:r>
            <a:r>
              <a:rPr lang="en-US" altLang="zh-CN" sz="2000" b="0" i="0" u="none" strike="noStrike" kern="0" cap="none" spc="21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stroma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7020" indent="-274320" algn="l">
              <a:lnSpc>
                <a:spcPct val="100000"/>
              </a:lnSpc>
              <a:spcBef>
                <a:spcPts val="805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7020" algn="l"/>
              </a:tabLst>
            </a:pP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Grana</a:t>
            </a:r>
            <a:r>
              <a:rPr lang="en-US" altLang="zh-CN" sz="2000" b="0" i="0" u="none" strike="noStrike" kern="0" cap="none" spc="1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are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stacks</a:t>
            </a:r>
            <a:r>
              <a:rPr lang="en-US" altLang="zh-CN" sz="2000" b="0" i="0" u="none" strike="noStrike" kern="0" cap="none" spc="22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of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thylakoids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(membrane-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702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bound,</a:t>
            </a:r>
            <a:r>
              <a:rPr lang="en-US" altLang="zh-CN" sz="2000" b="0" i="0" u="none" strike="noStrike" kern="0" cap="none" spc="20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flattened</a:t>
            </a:r>
            <a:r>
              <a:rPr lang="en-US" altLang="zh-CN" sz="2000" b="0" i="0" u="none" strike="noStrike" kern="0" cap="none" spc="20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discs)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7020" indent="-274955" algn="l">
              <a:lnSpc>
                <a:spcPct val="100000"/>
              </a:lnSpc>
              <a:spcBef>
                <a:spcPts val="805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7020" algn="l"/>
              </a:tabLst>
            </a:pP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Thylakoids</a:t>
            </a:r>
            <a:r>
              <a:rPr lang="en-US" altLang="zh-CN" sz="2000" b="0" i="0" u="none" strike="noStrike" kern="0" cap="none" spc="19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contain</a:t>
            </a:r>
            <a:r>
              <a:rPr lang="en-US" altLang="zh-CN" sz="2000" b="0" i="0" u="none" strike="noStrike" kern="0" cap="none" spc="20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chlorophyll</a:t>
            </a:r>
            <a:r>
              <a:rPr lang="en-US" altLang="zh-CN" sz="2000" b="0" i="0" u="none" strike="noStrike" kern="0" cap="none" spc="19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molecules which</a:t>
            </a:r>
            <a:r>
              <a:rPr lang="en-US" altLang="zh-CN" sz="2000" b="0" i="0" u="none" strike="noStrike" kern="0" cap="none" spc="22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are</a:t>
            </a:r>
            <a:r>
              <a:rPr lang="en-US" altLang="zh-CN" sz="2000" b="0" i="0" u="none" strike="noStrike" kern="0" cap="none" spc="21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responsible</a:t>
            </a:r>
            <a:r>
              <a:rPr lang="en-US" altLang="zh-CN" sz="2000" b="0" i="0" u="none" strike="noStrike" kern="0" cap="none" spc="20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for</a:t>
            </a:r>
            <a:r>
              <a:rPr lang="en-US" altLang="zh-CN" sz="2000" b="0" i="0" u="none" strike="noStrike" kern="0" cap="none" spc="24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photosynthesis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7020" indent="-274320" algn="l">
              <a:lnSpc>
                <a:spcPct val="100000"/>
              </a:lnSpc>
              <a:spcBef>
                <a:spcPts val="795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7020" algn="l"/>
              </a:tabLst>
            </a:pP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Stroma</a:t>
            </a:r>
            <a:r>
              <a:rPr lang="en-US" altLang="zh-CN" sz="2000" b="0" i="0" u="none" strike="noStrike" kern="0" cap="none" spc="229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is</a:t>
            </a:r>
            <a:r>
              <a:rPr lang="en-US" altLang="zh-CN" sz="2000" b="0" i="0" u="none" strike="noStrike" kern="0" cap="none" spc="20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</a:t>
            </a:r>
            <a:r>
              <a:rPr lang="en-US" altLang="zh-CN" sz="2000" b="0" i="0" u="none" strike="noStrike" kern="0" cap="none" spc="24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colourless</a:t>
            </a:r>
            <a:r>
              <a:rPr lang="en-US" altLang="zh-CN" sz="2000" b="0" i="0" u="none" strike="noStrike" kern="0" cap="none" spc="22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dense</a:t>
            </a:r>
            <a:r>
              <a:rPr lang="en-US" altLang="zh-CN" sz="2000" b="0" i="0" u="none" strike="noStrike" kern="0" cap="none" spc="21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fluid</a:t>
            </a:r>
            <a:endParaRPr lang="zh-CN" altLang="en-US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</p:txBody>
      </p:sp>
      <p:sp>
        <p:nvSpPr>
          <p:cNvPr id="540" name="矩形"/>
          <p:cNvSpPr>
            <a:spLocks/>
          </p:cNvSpPr>
          <p:nvPr/>
        </p:nvSpPr>
        <p:spPr>
          <a:xfrm rot="0">
            <a:off x="6362191" y="4295902"/>
            <a:ext cx="1186179" cy="330834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Functions:</a:t>
            </a:r>
            <a:endParaRPr lang="zh-CN" altLang="en-US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</p:txBody>
      </p:sp>
      <p:sp>
        <p:nvSpPr>
          <p:cNvPr id="541" name="矩形"/>
          <p:cNvSpPr>
            <a:spLocks/>
          </p:cNvSpPr>
          <p:nvPr/>
        </p:nvSpPr>
        <p:spPr>
          <a:xfrm rot="0">
            <a:off x="6362191" y="4702809"/>
            <a:ext cx="5028565" cy="134620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287020" indent="-274955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7020" algn="l"/>
              </a:tabLst>
            </a:pP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Convert</a:t>
            </a:r>
            <a:r>
              <a:rPr lang="en-US" altLang="zh-CN" sz="2000" b="0" i="0" u="none" strike="noStrike" kern="0" cap="none" spc="21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light</a:t>
            </a:r>
            <a:r>
              <a:rPr lang="en-US" altLang="zh-CN" sz="2000" b="0" i="0" u="none" strike="noStrike" kern="0" cap="none" spc="20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energy</a:t>
            </a:r>
            <a:r>
              <a:rPr lang="en-US" altLang="zh-CN" sz="2000" b="0" i="0" u="none" strike="noStrike" kern="0" cap="none" spc="19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into</a:t>
            </a:r>
            <a:r>
              <a:rPr lang="en-US" altLang="zh-CN" sz="2000" b="0" i="0" u="none" strike="noStrike" kern="0" cap="none" spc="21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chemical</a:t>
            </a:r>
            <a:r>
              <a:rPr lang="en-US" altLang="zh-CN" sz="2000" b="0" i="0" u="none" strike="noStrike" kern="0" cap="none" spc="19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energy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in</a:t>
            </a:r>
            <a:r>
              <a:rPr lang="en-US" altLang="zh-CN" sz="2000" b="0" i="0" u="none" strike="noStrike" kern="0" cap="none" spc="22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the</a:t>
            </a:r>
            <a:r>
              <a:rPr lang="en-US" altLang="zh-CN" sz="2000" b="0" i="0" u="none" strike="noStrike" kern="0" cap="none" spc="24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form</a:t>
            </a:r>
            <a:r>
              <a:rPr lang="en-US" altLang="zh-CN" sz="2000" b="0" i="0" u="none" strike="noStrike" kern="0" cap="none" spc="23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of</a:t>
            </a:r>
            <a:r>
              <a:rPr lang="en-US" altLang="zh-CN" sz="2000" b="0" i="0" u="none" strike="noStrike" kern="0" cap="none" spc="23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3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food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7020" indent="-274320" algn="l">
              <a:lnSpc>
                <a:spcPct val="100000"/>
              </a:lnSpc>
              <a:spcBef>
                <a:spcPts val="795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7020" algn="l"/>
              </a:tabLst>
            </a:pP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Provide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green</a:t>
            </a:r>
            <a:r>
              <a:rPr lang="en-US" altLang="zh-CN" sz="2000" b="0" i="0" u="none" strike="noStrike" kern="0" cap="none" spc="22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colour</a:t>
            </a:r>
            <a:r>
              <a:rPr lang="en-US" altLang="zh-CN" sz="2000" b="0" i="0" u="none" strike="noStrike" kern="0" cap="none" spc="22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to</a:t>
            </a:r>
            <a:r>
              <a:rPr lang="en-US" altLang="zh-CN" sz="2000" b="0" i="0" u="none" strike="noStrike" kern="0" cap="none" spc="22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leaves,</a:t>
            </a:r>
            <a:r>
              <a:rPr lang="en-US" altLang="zh-CN" sz="2000" b="0" i="0" u="none" strike="noStrike" kern="0" cap="none" spc="19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stems</a:t>
            </a:r>
            <a:r>
              <a:rPr lang="en-US" altLang="zh-CN" sz="2000" b="0" i="0" u="none" strike="noStrike" kern="0" cap="none" spc="22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3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and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702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vegetables</a:t>
            </a:r>
            <a:endParaRPr lang="zh-CN" altLang="en-US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</p:txBody>
      </p:sp>
      <p:sp>
        <p:nvSpPr>
          <p:cNvPr id="542" name="文本框"/>
          <p:cNvSpPr>
            <a:spLocks noGrp="1"/>
          </p:cNvSpPr>
          <p:nvPr>
            <p:ph type="title"/>
          </p:nvPr>
        </p:nvSpPr>
        <p:spPr>
          <a:xfrm rot="0">
            <a:off x="640486" y="651127"/>
            <a:ext cx="4612004" cy="57403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654685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3600" b="1" i="0" u="none" strike="noStrike" kern="0" cap="none" spc="160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Chloroplasts</a:t>
            </a:r>
            <a:endParaRPr lang="zh-CN" altLang="en-US" sz="3600" b="1" i="0" u="none" strike="noStrike" kern="0" cap="none" spc="160" baseline="0">
              <a:solidFill>
                <a:schemeClr val="tx1"/>
              </a:solidFill>
              <a:latin typeface="Tahoma" pitchFamily="0" charset="0"/>
              <a:ea typeface="宋体" pitchFamily="0" charset="0"/>
              <a:cs typeface="Tahoma" pitchFamily="0" charset="0"/>
            </a:endParaRPr>
          </a:p>
        </p:txBody>
      </p:sp>
      <p:sp>
        <p:nvSpPr>
          <p:cNvPr id="543" name="曲线"/>
          <p:cNvSpPr>
            <a:spLocks/>
          </p:cNvSpPr>
          <p:nvPr/>
        </p:nvSpPr>
        <p:spPr>
          <a:xfrm rot="0">
            <a:off x="1994916" y="2404872"/>
            <a:ext cx="624205" cy="455295"/>
          </a:xfrm>
          <a:custGeom>
            <a:gdLst>
              <a:gd name="T1" fmla="*/ 0 w 21600"/>
              <a:gd name="T2" fmla="*/ 0 h 21600"/>
              <a:gd name="T3" fmla="*/ 21600 w 21600"/>
              <a:gd name="T4" fmla="*/ 21600 h 21600"/>
            </a:gdLst>
            <a:rect l="T1" t="T2" r="T3" b="T4"/>
            <a:pathLst>
              <a:path w="21600" h="21600">
                <a:moveTo>
                  <a:pt x="21595" y="21581"/>
                </a:moveTo>
                <a:lnTo>
                  <a:pt x="0" y="0"/>
                </a:lnTo>
              </a:path>
            </a:pathLst>
          </a:custGeom>
          <a:noFill/>
          <a:ln w="6096" cmpd="sng" cap="flat">
            <a:solidFill>
              <a:srgbClr val="000000"/>
            </a:solidFill>
            <a:prstDash val="solid"/>
            <a:round/>
          </a:ln>
        </p:spPr>
      </p:sp>
      <p:sp>
        <p:nvSpPr>
          <p:cNvPr id="544" name="曲线"/>
          <p:cNvSpPr>
            <a:spLocks/>
          </p:cNvSpPr>
          <p:nvPr/>
        </p:nvSpPr>
        <p:spPr>
          <a:xfrm rot="0">
            <a:off x="1920239" y="4357115"/>
            <a:ext cx="723264" cy="1149985"/>
          </a:xfrm>
          <a:custGeom>
            <a:gdLst>
              <a:gd name="T1" fmla="*/ 0 w 21600"/>
              <a:gd name="T2" fmla="*/ 0 h 21600"/>
              <a:gd name="T3" fmla="*/ 21600 w 21600"/>
              <a:gd name="T4" fmla="*/ 21600 h 21600"/>
            </a:gdLst>
            <a:rect l="T1" t="T2" r="T3" b="T4"/>
            <a:pathLst>
              <a:path w="21600" h="21600">
                <a:moveTo>
                  <a:pt x="21584" y="21599"/>
                </a:moveTo>
                <a:lnTo>
                  <a:pt x="0" y="0"/>
                </a:lnTo>
              </a:path>
            </a:pathLst>
          </a:custGeom>
          <a:noFill/>
          <a:ln w="6096" cmpd="sng" cap="flat">
            <a:solidFill>
              <a:srgbClr val="000000"/>
            </a:solidFill>
            <a:prstDash val="solid"/>
            <a:round/>
          </a:ln>
        </p:spPr>
      </p:sp>
      <p:sp>
        <p:nvSpPr>
          <p:cNvPr id="545" name="曲线"/>
          <p:cNvSpPr>
            <a:spLocks/>
          </p:cNvSpPr>
          <p:nvPr/>
        </p:nvSpPr>
        <p:spPr>
          <a:xfrm rot="0">
            <a:off x="2883407" y="3884676"/>
            <a:ext cx="1427479" cy="1056005"/>
          </a:xfrm>
          <a:custGeom>
            <a:gdLst>
              <a:gd name="T1" fmla="*/ 0 w 21600"/>
              <a:gd name="T2" fmla="*/ 0 h 21600"/>
              <a:gd name="T3" fmla="*/ 21600 w 21600"/>
              <a:gd name="T4" fmla="*/ 21600 h 21600"/>
            </a:gdLst>
            <a:rect l="T1" t="T2" r="T3" b="T4"/>
            <a:pathLst>
              <a:path w="21600" h="21600">
                <a:moveTo>
                  <a:pt x="0" y="0"/>
                </a:moveTo>
                <a:lnTo>
                  <a:pt x="21594" y="21600"/>
                </a:lnTo>
              </a:path>
            </a:pathLst>
          </a:custGeom>
          <a:noFill/>
          <a:ln w="6096" cmpd="sng" cap="flat">
            <a:solidFill>
              <a:srgbClr val="000000"/>
            </a:solidFill>
            <a:prstDash val="solid"/>
            <a:round/>
          </a:ln>
        </p:spPr>
      </p:sp>
      <p:sp>
        <p:nvSpPr>
          <p:cNvPr id="546" name="矩形"/>
          <p:cNvSpPr>
            <a:spLocks/>
          </p:cNvSpPr>
          <p:nvPr/>
        </p:nvSpPr>
        <p:spPr>
          <a:xfrm rot="0">
            <a:off x="4420361" y="4846446"/>
            <a:ext cx="695960" cy="29972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Stroma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547" name="矩形"/>
          <p:cNvSpPr>
            <a:spLocks/>
          </p:cNvSpPr>
          <p:nvPr/>
        </p:nvSpPr>
        <p:spPr>
          <a:xfrm rot="0">
            <a:off x="2297683" y="5498693"/>
            <a:ext cx="777874" cy="29972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Granum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548" name="矩形"/>
          <p:cNvSpPr>
            <a:spLocks/>
          </p:cNvSpPr>
          <p:nvPr/>
        </p:nvSpPr>
        <p:spPr>
          <a:xfrm rot="0">
            <a:off x="1490852" y="1789937"/>
            <a:ext cx="1044575" cy="57403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263525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Inner membrane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549" name="曲线"/>
          <p:cNvSpPr>
            <a:spLocks/>
          </p:cNvSpPr>
          <p:nvPr/>
        </p:nvSpPr>
        <p:spPr>
          <a:xfrm rot="0">
            <a:off x="4158996" y="2290572"/>
            <a:ext cx="529589" cy="334009"/>
          </a:xfrm>
          <a:custGeom>
            <a:gdLst>
              <a:gd name="T1" fmla="*/ 0 w 21600"/>
              <a:gd name="T2" fmla="*/ 0 h 21600"/>
              <a:gd name="T3" fmla="*/ 21600 w 21600"/>
              <a:gd name="T4" fmla="*/ 21600 h 21600"/>
            </a:gdLst>
            <a:rect l="T1" t="T2" r="T3" b="T4"/>
            <a:pathLst>
              <a:path w="21600" h="21600">
                <a:moveTo>
                  <a:pt x="0" y="21583"/>
                </a:moveTo>
                <a:lnTo>
                  <a:pt x="21599" y="0"/>
                </a:lnTo>
              </a:path>
            </a:pathLst>
          </a:custGeom>
          <a:noFill/>
          <a:ln w="6096" cmpd="sng" cap="flat">
            <a:solidFill>
              <a:srgbClr val="000000"/>
            </a:solidFill>
            <a:prstDash val="solid"/>
            <a:round/>
          </a:ln>
        </p:spPr>
      </p:sp>
      <p:sp>
        <p:nvSpPr>
          <p:cNvPr id="550" name="曲线"/>
          <p:cNvSpPr>
            <a:spLocks/>
          </p:cNvSpPr>
          <p:nvPr/>
        </p:nvSpPr>
        <p:spPr>
          <a:xfrm rot="0">
            <a:off x="1488947" y="3276600"/>
            <a:ext cx="656590" cy="408304"/>
          </a:xfrm>
          <a:custGeom>
            <a:gdLst>
              <a:gd name="T1" fmla="*/ 0 w 21600"/>
              <a:gd name="T2" fmla="*/ 0 h 21600"/>
              <a:gd name="T3" fmla="*/ 21600 w 21600"/>
              <a:gd name="T4" fmla="*/ 21600 h 21600"/>
            </a:gdLst>
            <a:rect l="T1" t="T2" r="T3" b="T4"/>
            <a:pathLst>
              <a:path w="21600" h="21600">
                <a:moveTo>
                  <a:pt x="21591" y="21573"/>
                </a:moveTo>
                <a:lnTo>
                  <a:pt x="0" y="0"/>
                </a:lnTo>
              </a:path>
            </a:pathLst>
          </a:custGeom>
          <a:noFill/>
          <a:ln w="6096" cmpd="sng" cap="flat">
            <a:solidFill>
              <a:srgbClr val="000000"/>
            </a:solidFill>
            <a:prstDash val="solid"/>
            <a:round/>
          </a:ln>
        </p:spPr>
      </p:sp>
      <p:sp>
        <p:nvSpPr>
          <p:cNvPr id="551" name="矩形"/>
          <p:cNvSpPr>
            <a:spLocks/>
          </p:cNvSpPr>
          <p:nvPr/>
        </p:nvSpPr>
        <p:spPr>
          <a:xfrm rot="0">
            <a:off x="4179570" y="1663065"/>
            <a:ext cx="1044575" cy="57403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240665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Outer membrane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552" name="曲线"/>
          <p:cNvSpPr>
            <a:spLocks/>
          </p:cNvSpPr>
          <p:nvPr/>
        </p:nvSpPr>
        <p:spPr>
          <a:xfrm rot="0">
            <a:off x="1755648" y="3989832"/>
            <a:ext cx="121920" cy="731520"/>
          </a:xfrm>
          <a:custGeom>
            <a:gdLst>
              <a:gd name="T1" fmla="*/ 0 w 21600"/>
              <a:gd name="T2" fmla="*/ 0 h 21600"/>
              <a:gd name="T3" fmla="*/ 21600 w 21600"/>
              <a:gd name="T4" fmla="*/ 21600 h 21600"/>
            </a:gdLst>
            <a:rect l="T1" t="T2" r="T3" b="T4"/>
            <a:pathLst>
              <a:path w="21600" h="21600">
                <a:moveTo>
                  <a:pt x="0" y="0"/>
                </a:moveTo>
                <a:lnTo>
                  <a:pt x="4202" y="23"/>
                </a:lnTo>
                <a:lnTo>
                  <a:pt x="7635" y="88"/>
                </a:lnTo>
                <a:lnTo>
                  <a:pt x="9950" y="183"/>
                </a:lnTo>
                <a:lnTo>
                  <a:pt x="10799" y="299"/>
                </a:lnTo>
                <a:lnTo>
                  <a:pt x="10799" y="10499"/>
                </a:lnTo>
                <a:lnTo>
                  <a:pt x="11649" y="10616"/>
                </a:lnTo>
                <a:lnTo>
                  <a:pt x="13964" y="10711"/>
                </a:lnTo>
                <a:lnTo>
                  <a:pt x="17397" y="10776"/>
                </a:lnTo>
                <a:lnTo>
                  <a:pt x="21600" y="10800"/>
                </a:lnTo>
                <a:lnTo>
                  <a:pt x="17397" y="10823"/>
                </a:lnTo>
                <a:lnTo>
                  <a:pt x="13964" y="10888"/>
                </a:lnTo>
                <a:lnTo>
                  <a:pt x="11649" y="10983"/>
                </a:lnTo>
                <a:lnTo>
                  <a:pt x="10799" y="11100"/>
                </a:lnTo>
                <a:lnTo>
                  <a:pt x="10799" y="21300"/>
                </a:lnTo>
                <a:lnTo>
                  <a:pt x="9950" y="21416"/>
                </a:lnTo>
                <a:lnTo>
                  <a:pt x="7635" y="21511"/>
                </a:lnTo>
                <a:lnTo>
                  <a:pt x="4202" y="21576"/>
                </a:lnTo>
                <a:lnTo>
                  <a:pt x="0" y="21600"/>
                </a:lnTo>
              </a:path>
            </a:pathLst>
          </a:custGeom>
          <a:noFill/>
          <a:ln w="6096" cmpd="sng" cap="flat">
            <a:solidFill>
              <a:srgbClr val="0E0E1A"/>
            </a:solidFill>
            <a:prstDash val="solid"/>
            <a:round/>
          </a:ln>
        </p:spPr>
      </p:sp>
      <p:sp>
        <p:nvSpPr>
          <p:cNvPr id="553" name="矩形"/>
          <p:cNvSpPr>
            <a:spLocks/>
          </p:cNvSpPr>
          <p:nvPr/>
        </p:nvSpPr>
        <p:spPr>
          <a:xfrm rot="0">
            <a:off x="972108" y="2923412"/>
            <a:ext cx="906144" cy="29971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Thylakoid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930309"/>
      </p:ext>
    </p:extLst>
  </p:cSld>
  <p:clrMapOvr>
    <a:masterClrMapping/>
  </p:clrMapOvr>
</p:sld>
</file>

<file path=ppt/slides/slide34.xml><?xml version="1.0" encoding="utf-8"?>
<p:sld xmlns:p="http://schemas.openxmlformats.org/presentationml/2006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曲线"/>
          <p:cNvSpPr>
            <a:spLocks/>
          </p:cNvSpPr>
          <p:nvPr/>
        </p:nvSpPr>
        <p:spPr>
          <a:xfrm rot="0">
            <a:off x="5769864" y="0"/>
            <a:ext cx="6422390" cy="6858000"/>
          </a:xfrm>
          <a:custGeom>
            <a:gdLst>
              <a:gd name="T1" fmla="*/ 0 w 21600"/>
              <a:gd name="T2" fmla="*/ 0 h 21600"/>
              <a:gd name="T3" fmla="*/ 21600 w 21600"/>
              <a:gd name="T4" fmla="*/ 21600 h 21600"/>
            </a:gdLst>
            <a:rect l="T1" t="T2" r="T3" b="T4"/>
            <a:pathLst>
              <a:path w="21600" h="21600">
                <a:moveTo>
                  <a:pt x="21599" y="0"/>
                </a:moveTo>
                <a:lnTo>
                  <a:pt x="0" y="0"/>
                </a:lnTo>
                <a:lnTo>
                  <a:pt x="0" y="21600"/>
                </a:lnTo>
                <a:lnTo>
                  <a:pt x="21599" y="21600"/>
                </a:lnTo>
                <a:lnTo>
                  <a:pt x="21599" y="0"/>
                </a:lnTo>
                <a:close/>
              </a:path>
            </a:pathLst>
          </a:custGeom>
          <a:solidFill>
            <a:srgbClr val="F1F1F1"/>
          </a:solidFill>
          <a:ln cmpd="sng" cap="flat">
            <a:noFill/>
            <a:prstDash val="solid"/>
            <a:miter/>
          </a:ln>
        </p:spPr>
      </p:sp>
      <p:sp>
        <p:nvSpPr>
          <p:cNvPr id="555" name="矩形"/>
          <p:cNvSpPr>
            <a:spLocks/>
          </p:cNvSpPr>
          <p:nvPr/>
        </p:nvSpPr>
        <p:spPr>
          <a:xfrm rot="0">
            <a:off x="6271004" y="1381760"/>
            <a:ext cx="5333365" cy="235712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065" rIns="0" bIns="0" anchor="t" anchorCtr="0">
            <a:prstTxWarp prst="textNoShape"/>
            <a:spAutoFit/>
          </a:bodyPr>
          <a:lstStyle/>
          <a:p>
            <a:pPr marL="287020" indent="-274320" algn="l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7020" algn="l"/>
              </a:tabLst>
            </a:pPr>
            <a:r>
              <a:rPr lang="en-US" altLang="zh-CN" sz="19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Centrosome</a:t>
            </a:r>
            <a:r>
              <a:rPr lang="en-US" altLang="zh-CN" sz="1900" b="0" i="0" u="none" strike="noStrike" kern="0" cap="none" spc="2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is</a:t>
            </a:r>
            <a:r>
              <a:rPr lang="en-US" altLang="zh-CN" sz="1900" b="0" i="0" u="none" strike="noStrike" kern="0" cap="none" spc="229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the</a:t>
            </a:r>
            <a:r>
              <a:rPr lang="en-US" altLang="zh-CN" sz="1900" b="0" i="0" u="none" strike="noStrike" kern="0" cap="none" spc="22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membrane</a:t>
            </a:r>
            <a:r>
              <a:rPr lang="en-US" altLang="zh-CN" sz="1900" b="0" i="0" u="none" strike="noStrike" kern="0" cap="none" spc="2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bound</a:t>
            </a:r>
            <a:r>
              <a:rPr lang="en-US" altLang="zh-CN" sz="1900" b="0" i="0" u="none" strike="noStrike" kern="0" cap="none" spc="23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5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organelle </a:t>
            </a:r>
            <a:r>
              <a:rPr lang="en-US" altLang="zh-CN" sz="19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present</a:t>
            </a:r>
            <a:r>
              <a:rPr lang="en-US" altLang="zh-CN" sz="1900" b="0" i="0" u="none" strike="noStrike" kern="0" cap="none" spc="2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5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near</a:t>
            </a:r>
            <a:r>
              <a:rPr lang="en-US" altLang="zh-CN" sz="1900" b="0" i="0" u="none" strike="noStrike" kern="0" cap="none" spc="21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the</a:t>
            </a:r>
            <a:r>
              <a:rPr lang="en-US" altLang="zh-CN" sz="1900" b="0" i="0" u="none" strike="noStrike" kern="0" cap="none" spc="22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5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nucleus</a:t>
            </a:r>
            <a:endParaRPr lang="en-US" altLang="zh-CN" sz="19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6385" indent="-273685" algn="l">
              <a:lnSpc>
                <a:spcPct val="100000"/>
              </a:lnSpc>
              <a:spcBef>
                <a:spcPts val="805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6385" algn="l"/>
              </a:tabLst>
            </a:pPr>
            <a:r>
              <a:rPr lang="en-US" altLang="zh-CN" sz="19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Consists</a:t>
            </a:r>
            <a:r>
              <a:rPr lang="en-US" altLang="zh-CN" sz="1900" b="0" i="0" u="none" strike="noStrike" kern="0" cap="none" spc="28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of</a:t>
            </a:r>
            <a:r>
              <a:rPr lang="en-US" altLang="zh-CN" sz="1900" b="0" i="0" u="none" strike="noStrike" kern="0" cap="none" spc="25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two</a:t>
            </a:r>
            <a:r>
              <a:rPr lang="en-US" altLang="zh-CN" sz="1900" b="0" i="0" u="none" strike="noStrike" kern="0" cap="none" spc="2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structures</a:t>
            </a:r>
            <a:r>
              <a:rPr lang="en-US" altLang="zh-CN" sz="1900" b="0" i="0" u="none" strike="noStrike" kern="0" cap="none" spc="3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called</a:t>
            </a:r>
            <a:r>
              <a:rPr lang="en-US" altLang="zh-CN" sz="1900" b="0" i="0" u="none" strike="noStrike" kern="0" cap="none" spc="30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centrioles</a:t>
            </a:r>
            <a:endParaRPr lang="en-US" altLang="zh-CN" sz="19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6385" indent="-27368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6385" algn="l"/>
              </a:tabLst>
            </a:pPr>
            <a:r>
              <a:rPr lang="en-US" altLang="zh-CN" sz="19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Centrioles</a:t>
            </a:r>
            <a:r>
              <a:rPr lang="en-US" altLang="zh-CN" sz="1900" b="0" i="0" u="none" strike="noStrike" kern="0" cap="none" spc="2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are</a:t>
            </a:r>
            <a:r>
              <a:rPr lang="en-US" altLang="zh-CN" sz="1900" b="0" i="0" u="none" strike="noStrike" kern="0" cap="none" spc="2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4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hollow,</a:t>
            </a:r>
            <a:r>
              <a:rPr lang="en-US" altLang="zh-CN" sz="1900" b="0" i="0" u="none" strike="noStrike" kern="0" cap="none" spc="2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cylindrical</a:t>
            </a:r>
            <a:r>
              <a:rPr lang="en-US" altLang="zh-CN" sz="1900" b="0" i="0" u="none" strike="noStrike" kern="0" cap="none" spc="29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structures</a:t>
            </a:r>
            <a:endParaRPr lang="en-US" altLang="zh-CN" sz="19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7020" indent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altLang="zh-CN" sz="1900" b="0" i="0" u="none" strike="noStrike" kern="0" cap="none" spc="5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made</a:t>
            </a:r>
            <a:r>
              <a:rPr lang="en-US" altLang="zh-CN" sz="1900" b="0" i="0" u="none" strike="noStrike" kern="0" cap="none" spc="25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of</a:t>
            </a:r>
            <a:r>
              <a:rPr lang="en-US" altLang="zh-CN" sz="1900" b="0" i="0" u="none" strike="noStrike" kern="0" cap="none" spc="24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microtubules</a:t>
            </a:r>
            <a:endParaRPr lang="en-US" altLang="zh-CN" sz="19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7020" indent="-274320" algn="l">
              <a:lnSpc>
                <a:spcPct val="100000"/>
              </a:lnSpc>
              <a:spcBef>
                <a:spcPts val="790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7020" algn="l"/>
              </a:tabLst>
            </a:pPr>
            <a:r>
              <a:rPr lang="en-US" altLang="zh-CN" sz="19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Centrioles</a:t>
            </a:r>
            <a:r>
              <a:rPr lang="en-US" altLang="zh-CN" sz="1900" b="0" i="0" u="none" strike="noStrike" kern="0" cap="none" spc="2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are</a:t>
            </a:r>
            <a:r>
              <a:rPr lang="en-US" altLang="zh-CN" sz="1900" b="0" i="0" u="none" strike="noStrike" kern="0" cap="none" spc="25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arranged</a:t>
            </a:r>
            <a:r>
              <a:rPr lang="en-US" altLang="zh-CN" sz="1900" b="0" i="0" u="none" strike="noStrike" kern="0" cap="none" spc="29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at</a:t>
            </a:r>
            <a:r>
              <a:rPr lang="en-US" altLang="zh-CN" sz="1900" b="0" i="0" u="none" strike="noStrike" kern="0" cap="none" spc="25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right</a:t>
            </a:r>
            <a:r>
              <a:rPr lang="en-US" altLang="zh-CN" sz="1900" b="0" i="0" u="none" strike="noStrike" kern="0" cap="none" spc="2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angles</a:t>
            </a:r>
            <a:r>
              <a:rPr lang="en-US" altLang="zh-CN" sz="1900" b="0" i="0" u="none" strike="noStrike" kern="0" cap="none" spc="2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to</a:t>
            </a:r>
            <a:r>
              <a:rPr lang="en-US" altLang="zh-CN" sz="1900" b="0" i="0" u="none" strike="noStrike" kern="0" cap="none" spc="24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3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each </a:t>
            </a:r>
            <a:r>
              <a:rPr lang="en-US" altLang="zh-CN" sz="1900" b="0" i="0" u="none" strike="noStrike" kern="0" cap="none" spc="5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other</a:t>
            </a:r>
            <a:endParaRPr lang="zh-CN" altLang="en-US" sz="19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</p:txBody>
      </p:sp>
      <p:sp>
        <p:nvSpPr>
          <p:cNvPr id="556" name="矩形"/>
          <p:cNvSpPr>
            <a:spLocks/>
          </p:cNvSpPr>
          <p:nvPr/>
        </p:nvSpPr>
        <p:spPr>
          <a:xfrm rot="0">
            <a:off x="6271004" y="4006088"/>
            <a:ext cx="1186179" cy="330834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Functions:</a:t>
            </a:r>
            <a:endParaRPr lang="zh-CN" altLang="en-US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</p:txBody>
      </p:sp>
      <p:sp>
        <p:nvSpPr>
          <p:cNvPr id="557" name="矩形"/>
          <p:cNvSpPr>
            <a:spLocks/>
          </p:cNvSpPr>
          <p:nvPr/>
        </p:nvSpPr>
        <p:spPr>
          <a:xfrm rot="0">
            <a:off x="6271004" y="4414520"/>
            <a:ext cx="5535929" cy="996314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065" rIns="0" bIns="0" anchor="t" anchorCtr="0">
            <a:prstTxWarp prst="textNoShape"/>
            <a:spAutoFit/>
          </a:bodyPr>
          <a:lstStyle/>
          <a:p>
            <a:pPr marL="286385" indent="-273685" algn="l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6385" algn="l"/>
              </a:tabLst>
            </a:pPr>
            <a:r>
              <a:rPr lang="en-US" altLang="zh-CN" sz="1900" b="0" i="0" u="none" strike="noStrike" kern="0" cap="none" spc="5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Form</a:t>
            </a:r>
            <a:r>
              <a:rPr lang="en-US" altLang="zh-CN" sz="1900" b="0" i="0" u="none" strike="noStrike" kern="0" cap="none" spc="22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spindle</a:t>
            </a:r>
            <a:r>
              <a:rPr lang="en-US" altLang="zh-CN" sz="1900" b="0" i="0" u="none" strike="noStrike" kern="0" cap="none" spc="2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fibres</a:t>
            </a:r>
            <a:r>
              <a:rPr lang="en-US" altLang="zh-CN" sz="1900" b="0" i="0" u="none" strike="noStrike" kern="0" cap="none" spc="2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which</a:t>
            </a:r>
            <a:r>
              <a:rPr lang="en-US" altLang="zh-CN" sz="1900" b="0" i="0" u="none" strike="noStrike" kern="0" cap="none" spc="2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5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help</a:t>
            </a:r>
            <a:r>
              <a:rPr lang="en-US" altLang="zh-CN" sz="1900" b="0" i="0" u="none" strike="noStrike" kern="0" cap="none" spc="229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in</a:t>
            </a:r>
            <a:r>
              <a:rPr lang="en-US" altLang="zh-CN" sz="1900" b="0" i="0" u="none" strike="noStrike" kern="0" cap="none" spc="22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the</a:t>
            </a:r>
            <a:r>
              <a:rPr lang="en-US" altLang="zh-CN" sz="1900" b="0" i="0" u="none" strike="noStrike" kern="0" cap="none" spc="22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movement</a:t>
            </a:r>
            <a:endParaRPr lang="en-US" altLang="zh-CN" sz="19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702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9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of</a:t>
            </a:r>
            <a:r>
              <a:rPr lang="en-US" altLang="zh-CN" sz="1900" b="0" i="0" u="none" strike="noStrike" kern="0" cap="none" spc="23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chromosomes</a:t>
            </a:r>
            <a:r>
              <a:rPr lang="en-US" altLang="zh-CN" sz="1900" b="0" i="0" u="none" strike="noStrike" kern="0" cap="none" spc="2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during</a:t>
            </a:r>
            <a:r>
              <a:rPr lang="en-US" altLang="zh-CN" sz="1900" b="0" i="0" u="none" strike="noStrike" kern="0" cap="none" spc="2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cell</a:t>
            </a:r>
            <a:r>
              <a:rPr lang="en-US" altLang="zh-CN" sz="1900" b="0" i="0" u="none" strike="noStrike" kern="0" cap="none" spc="2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division</a:t>
            </a:r>
            <a:endParaRPr lang="en-US" altLang="zh-CN" sz="19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6385" indent="-273685" algn="l">
              <a:lnSpc>
                <a:spcPct val="100000"/>
              </a:lnSpc>
              <a:spcBef>
                <a:spcPts val="805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6385" algn="l"/>
              </a:tabLst>
            </a:pPr>
            <a:r>
              <a:rPr lang="en-US" altLang="zh-CN" sz="19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Help</a:t>
            </a:r>
            <a:r>
              <a:rPr lang="en-US" altLang="zh-CN" sz="1900" b="0" i="0" u="none" strike="noStrike" kern="0" cap="none" spc="2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in</a:t>
            </a:r>
            <a:r>
              <a:rPr lang="en-US" altLang="zh-CN" sz="1900" b="0" i="0" u="none" strike="noStrike" kern="0" cap="none" spc="2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the</a:t>
            </a:r>
            <a:r>
              <a:rPr lang="en-US" altLang="zh-CN" sz="1900" b="0" i="0" u="none" strike="noStrike" kern="0" cap="none" spc="2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formation</a:t>
            </a:r>
            <a:r>
              <a:rPr lang="en-US" altLang="zh-CN" sz="1900" b="0" i="0" u="none" strike="noStrike" kern="0" cap="none" spc="29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of</a:t>
            </a:r>
            <a:r>
              <a:rPr lang="en-US" altLang="zh-CN" sz="1900" b="0" i="0" u="none" strike="noStrike" kern="0" cap="none" spc="2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cilia</a:t>
            </a:r>
            <a:r>
              <a:rPr lang="en-US" altLang="zh-CN" sz="1900" b="0" i="0" u="none" strike="noStrike" kern="0" cap="none" spc="28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and</a:t>
            </a:r>
            <a:r>
              <a:rPr lang="en-US" altLang="zh-CN" sz="1900" b="0" i="0" u="none" strike="noStrike" kern="0" cap="none" spc="2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19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flagella</a:t>
            </a:r>
            <a:endParaRPr lang="zh-CN" altLang="en-US" sz="19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</p:txBody>
      </p:sp>
      <p:sp>
        <p:nvSpPr>
          <p:cNvPr id="558" name="文本框"/>
          <p:cNvSpPr>
            <a:spLocks noGrp="1"/>
          </p:cNvSpPr>
          <p:nvPr>
            <p:ph type="title"/>
          </p:nvPr>
        </p:nvSpPr>
        <p:spPr>
          <a:xfrm rot="0">
            <a:off x="640486" y="651127"/>
            <a:ext cx="4612004" cy="57403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75311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3600" b="1" i="0" u="none" strike="noStrike" kern="0" cap="none" spc="155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Centrosome</a:t>
            </a:r>
            <a:endParaRPr lang="zh-CN" altLang="en-US" sz="3600" b="1" i="0" u="none" strike="noStrike" kern="0" cap="none" spc="155" baseline="0">
              <a:solidFill>
                <a:schemeClr val="tx1"/>
              </a:solidFill>
              <a:latin typeface="Tahoma" pitchFamily="0" charset="0"/>
              <a:ea typeface="宋体" pitchFamily="0" charset="0"/>
              <a:cs typeface="Tahoma" pitchFamily="0" charset="0"/>
            </a:endParaRPr>
          </a:p>
        </p:txBody>
      </p:sp>
      <p:grpSp>
        <p:nvGrpSpPr>
          <p:cNvPr id="562" name="组合"/>
          <p:cNvGrpSpPr>
            <a:grpSpLocks/>
          </p:cNvGrpSpPr>
          <p:nvPr/>
        </p:nvGrpSpPr>
        <p:grpSpPr>
          <a:xfrm>
            <a:off x="274320" y="1566672"/>
            <a:ext cx="5268468" cy="4858512"/>
            <a:chOff x="274320" y="1566672"/>
            <a:chExt cx="5268468" cy="4858512"/>
          </a:xfrm>
        </p:grpSpPr>
        <p:pic>
          <p:nvPicPr>
            <p:cNvPr id="559" name="图片"/>
            <p:cNvPicPr>
              <a:picLocks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0">
              <a:off x="274320" y="1566672"/>
              <a:ext cx="5268468" cy="4858512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  <p:pic>
          <p:nvPicPr>
            <p:cNvPr id="560" name="图片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0">
              <a:off x="1879345" y="3007741"/>
              <a:ext cx="759460" cy="663447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  <p:sp>
          <p:nvSpPr>
            <p:cNvPr id="561" name="曲线"/>
            <p:cNvSpPr>
              <a:spLocks/>
            </p:cNvSpPr>
            <p:nvPr/>
          </p:nvSpPr>
          <p:spPr>
            <a:xfrm rot="0">
              <a:off x="2029968" y="1830324"/>
              <a:ext cx="480059" cy="394970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21577" y="0"/>
                  </a:moveTo>
                  <a:lnTo>
                    <a:pt x="0" y="21572"/>
                  </a:lnTo>
                </a:path>
              </a:pathLst>
            </a:custGeom>
            <a:noFill/>
            <a:ln w="6095" cmpd="sng" cap="flat">
              <a:solidFill>
                <a:srgbClr val="000000"/>
              </a:solidFill>
              <a:prstDash val="solid"/>
              <a:round/>
            </a:ln>
          </p:spPr>
        </p:sp>
      </p:grpSp>
      <p:sp>
        <p:nvSpPr>
          <p:cNvPr id="563" name="矩形"/>
          <p:cNvSpPr>
            <a:spLocks/>
          </p:cNvSpPr>
          <p:nvPr/>
        </p:nvSpPr>
        <p:spPr>
          <a:xfrm rot="0">
            <a:off x="2593594" y="1554301"/>
            <a:ext cx="1161414" cy="574674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Centrosome</a:t>
            </a:r>
            <a:endParaRPr lang="en-US" altLang="zh-CN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  <a:p>
            <a:pPr marL="52705" indent="0" algn="ctr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matrix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564" name="曲线"/>
          <p:cNvSpPr>
            <a:spLocks/>
          </p:cNvSpPr>
          <p:nvPr/>
        </p:nvSpPr>
        <p:spPr>
          <a:xfrm rot="0">
            <a:off x="1080516" y="3156204"/>
            <a:ext cx="806449" cy="1339215"/>
          </a:xfrm>
          <a:custGeom>
            <a:gdLst>
              <a:gd name="T1" fmla="*/ 0 w 21600"/>
              <a:gd name="T2" fmla="*/ 0 h 21600"/>
              <a:gd name="T3" fmla="*/ 21600 w 21600"/>
              <a:gd name="T4" fmla="*/ 21600 h 21600"/>
            </a:gdLst>
            <a:rect l="T1" t="T2" r="T3" b="T4"/>
            <a:pathLst>
              <a:path w="21600" h="21600">
                <a:moveTo>
                  <a:pt x="5153" y="0"/>
                </a:moveTo>
                <a:lnTo>
                  <a:pt x="0" y="21585"/>
                </a:lnTo>
              </a:path>
              <a:path w="21600" h="21600">
                <a:moveTo>
                  <a:pt x="21593" y="884"/>
                </a:moveTo>
                <a:lnTo>
                  <a:pt x="0" y="21597"/>
                </a:lnTo>
              </a:path>
            </a:pathLst>
          </a:custGeom>
          <a:noFill/>
          <a:ln w="6096" cmpd="sng" cap="flat">
            <a:solidFill>
              <a:srgbClr val="000000"/>
            </a:solidFill>
            <a:prstDash val="solid"/>
            <a:round/>
          </a:ln>
        </p:spPr>
      </p:sp>
      <p:sp>
        <p:nvSpPr>
          <p:cNvPr id="565" name="矩形"/>
          <p:cNvSpPr>
            <a:spLocks/>
          </p:cNvSpPr>
          <p:nvPr/>
        </p:nvSpPr>
        <p:spPr>
          <a:xfrm rot="0">
            <a:off x="598423" y="4513579"/>
            <a:ext cx="963293" cy="29971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Centrioles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566" name="曲线"/>
          <p:cNvSpPr>
            <a:spLocks/>
          </p:cNvSpPr>
          <p:nvPr/>
        </p:nvSpPr>
        <p:spPr>
          <a:xfrm rot="0">
            <a:off x="3785615" y="2977895"/>
            <a:ext cx="475614" cy="680720"/>
          </a:xfrm>
          <a:custGeom>
            <a:gdLst>
              <a:gd name="T1" fmla="*/ 0 w 21600"/>
              <a:gd name="T2" fmla="*/ 0 h 21600"/>
              <a:gd name="T3" fmla="*/ 21600 w 21600"/>
              <a:gd name="T4" fmla="*/ 21600 h 21600"/>
            </a:gdLst>
            <a:rect l="T1" t="T2" r="T3" b="T4"/>
            <a:pathLst>
              <a:path w="21600" h="21600">
                <a:moveTo>
                  <a:pt x="21588" y="0"/>
                </a:moveTo>
                <a:lnTo>
                  <a:pt x="0" y="19254"/>
                </a:lnTo>
              </a:path>
              <a:path w="21600" h="21600">
                <a:moveTo>
                  <a:pt x="21594" y="0"/>
                </a:moveTo>
                <a:lnTo>
                  <a:pt x="21594" y="21595"/>
                </a:lnTo>
              </a:path>
            </a:pathLst>
          </a:custGeom>
          <a:noFill/>
          <a:ln w="6096" cmpd="sng" cap="flat">
            <a:solidFill>
              <a:srgbClr val="000000"/>
            </a:solidFill>
            <a:prstDash val="solid"/>
            <a:round/>
          </a:ln>
        </p:spPr>
      </p:sp>
      <p:sp>
        <p:nvSpPr>
          <p:cNvPr id="567" name="矩形"/>
          <p:cNvSpPr>
            <a:spLocks/>
          </p:cNvSpPr>
          <p:nvPr/>
        </p:nvSpPr>
        <p:spPr>
          <a:xfrm rot="0">
            <a:off x="3678682" y="2605278"/>
            <a:ext cx="1257299" cy="29971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Microtubules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228289"/>
      </p:ext>
    </p:extLst>
  </p:cSld>
  <p:clrMapOvr>
    <a:masterClrMapping/>
  </p:clrMapOvr>
</p:sld>
</file>

<file path=ppt/slides/slide35.xml><?xml version="1.0" encoding="utf-8"?>
<p:sld xmlns:p="http://schemas.openxmlformats.org/presentationml/2006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曲线"/>
          <p:cNvSpPr>
            <a:spLocks/>
          </p:cNvSpPr>
          <p:nvPr/>
        </p:nvSpPr>
        <p:spPr>
          <a:xfrm rot="0">
            <a:off x="5769864" y="0"/>
            <a:ext cx="6422390" cy="6858000"/>
          </a:xfrm>
          <a:custGeom>
            <a:gdLst>
              <a:gd name="T1" fmla="*/ 0 w 21600"/>
              <a:gd name="T2" fmla="*/ 0 h 21600"/>
              <a:gd name="T3" fmla="*/ 21600 w 21600"/>
              <a:gd name="T4" fmla="*/ 21600 h 21600"/>
            </a:gdLst>
            <a:rect l="T1" t="T2" r="T3" b="T4"/>
            <a:pathLst>
              <a:path w="21600" h="21600">
                <a:moveTo>
                  <a:pt x="21599" y="0"/>
                </a:moveTo>
                <a:lnTo>
                  <a:pt x="0" y="0"/>
                </a:lnTo>
                <a:lnTo>
                  <a:pt x="0" y="21600"/>
                </a:lnTo>
                <a:lnTo>
                  <a:pt x="21599" y="21600"/>
                </a:lnTo>
                <a:lnTo>
                  <a:pt x="21599" y="0"/>
                </a:lnTo>
                <a:close/>
              </a:path>
            </a:pathLst>
          </a:custGeom>
          <a:solidFill>
            <a:srgbClr val="F1F1F1"/>
          </a:solidFill>
          <a:ln cmpd="sng" cap="flat">
            <a:noFill/>
            <a:prstDash val="solid"/>
            <a:miter/>
          </a:ln>
        </p:spPr>
      </p:sp>
      <p:sp>
        <p:nvSpPr>
          <p:cNvPr id="569" name="文本框"/>
          <p:cNvSpPr>
            <a:spLocks noGrp="1"/>
          </p:cNvSpPr>
          <p:nvPr>
            <p:ph type="body" idx="1"/>
          </p:nvPr>
        </p:nvSpPr>
        <p:spPr>
          <a:xfrm rot="0">
            <a:off x="6322567" y="1410689"/>
            <a:ext cx="5417184" cy="1854834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14300" rIns="0" bIns="0" anchor="t" anchorCtr="0">
            <a:prstTxWarp prst="textNoShape"/>
            <a:spAutoFit/>
          </a:bodyPr>
          <a:lstStyle/>
          <a:p>
            <a:pPr marL="286385" indent="-27368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6385" algn="l"/>
              </a:tabLst>
            </a:pP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宋体" pitchFamily="0" charset="0"/>
                <a:cs typeface="Calibri Light" pitchFamily="0" charset="0"/>
              </a:rPr>
              <a:t>Formed</a:t>
            </a:r>
            <a:r>
              <a:rPr lang="en-US" altLang="zh-CN" sz="2000" b="0" i="0" u="none" strike="noStrike" kern="0" cap="none" spc="195" baseline="0">
                <a:solidFill>
                  <a:schemeClr val="tx1"/>
                </a:solidFill>
                <a:latin typeface="Calibri Light" pitchFamily="0" charset="0"/>
                <a:ea typeface="宋体" pitchFamily="0" charset="0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宋体" pitchFamily="0" charset="0"/>
                <a:cs typeface="Calibri Light" pitchFamily="0" charset="0"/>
              </a:rPr>
              <a:t>by</a:t>
            </a:r>
            <a:r>
              <a:rPr lang="en-US" altLang="zh-CN" sz="2000" b="0" i="0" u="none" strike="noStrike" kern="0" cap="none" spc="225" baseline="0">
                <a:solidFill>
                  <a:schemeClr val="tx1"/>
                </a:solidFill>
                <a:latin typeface="Calibri Light" pitchFamily="0" charset="0"/>
                <a:ea typeface="宋体" pitchFamily="0" charset="0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80" baseline="0">
                <a:solidFill>
                  <a:schemeClr val="tx1"/>
                </a:solidFill>
                <a:latin typeface="Calibri Light" pitchFamily="0" charset="0"/>
                <a:ea typeface="宋体" pitchFamily="0" charset="0"/>
                <a:cs typeface="Calibri Light" pitchFamily="0" charset="0"/>
              </a:rPr>
              <a:t>microtubules</a:t>
            </a:r>
            <a:r>
              <a:rPr lang="en-US" altLang="zh-CN" sz="2000" b="0" i="0" u="none" strike="noStrike" kern="0" cap="none" spc="204" baseline="0">
                <a:solidFill>
                  <a:schemeClr val="tx1"/>
                </a:solidFill>
                <a:latin typeface="Calibri Light" pitchFamily="0" charset="0"/>
                <a:ea typeface="宋体" pitchFamily="0" charset="0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宋体" pitchFamily="0" charset="0"/>
                <a:cs typeface="Calibri Light" pitchFamily="0" charset="0"/>
              </a:rPr>
              <a:t>and</a:t>
            </a:r>
            <a:r>
              <a:rPr lang="en-US" altLang="zh-CN" sz="2000" b="0" i="0" u="none" strike="noStrike" kern="0" cap="none" spc="210" baseline="0">
                <a:solidFill>
                  <a:schemeClr val="tx1"/>
                </a:solidFill>
                <a:latin typeface="Calibri Light" pitchFamily="0" charset="0"/>
                <a:ea typeface="宋体" pitchFamily="0" charset="0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宋体" pitchFamily="0" charset="0"/>
                <a:cs typeface="Calibri Light" pitchFamily="0" charset="0"/>
              </a:rPr>
              <a:t>microfilaments</a:t>
            </a:r>
            <a:endParaRPr lang="en-US" altLang="zh-CN" sz="2000" b="0" i="0" u="none" strike="noStrike" kern="0" cap="none" spc="65" baseline="0">
              <a:solidFill>
                <a:schemeClr val="tx1"/>
              </a:solidFill>
              <a:latin typeface="Calibri Light" pitchFamily="0" charset="0"/>
              <a:ea typeface="宋体" pitchFamily="0" charset="0"/>
              <a:cs typeface="Calibri Light" pitchFamily="0" charset="0"/>
            </a:endParaRPr>
          </a:p>
          <a:p>
            <a:pPr marL="287020" indent="-274320" algn="l">
              <a:lnSpc>
                <a:spcPct val="100000"/>
              </a:lnSpc>
              <a:spcBef>
                <a:spcPts val="805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7020" algn="l"/>
              </a:tabLst>
            </a:pPr>
            <a:r>
              <a:rPr lang="en-US" altLang="zh-CN" sz="2000" b="0" i="0" u="none" strike="noStrike" kern="0" cap="none" spc="80" baseline="0">
                <a:solidFill>
                  <a:schemeClr val="tx1"/>
                </a:solidFill>
                <a:latin typeface="Calibri Light" pitchFamily="0" charset="0"/>
                <a:ea typeface="宋体" pitchFamily="0" charset="0"/>
                <a:cs typeface="Calibri Light" pitchFamily="0" charset="0"/>
              </a:rPr>
              <a:t>Microtubules</a:t>
            </a:r>
            <a:r>
              <a:rPr lang="en-US" altLang="zh-CN" sz="2000" b="0" i="0" u="none" strike="noStrike" kern="0" cap="none" spc="175" baseline="0">
                <a:solidFill>
                  <a:schemeClr val="tx1"/>
                </a:solidFill>
                <a:latin typeface="Calibri Light" pitchFamily="0" charset="0"/>
                <a:ea typeface="宋体" pitchFamily="0" charset="0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5" baseline="0">
                <a:solidFill>
                  <a:schemeClr val="tx1"/>
                </a:solidFill>
                <a:latin typeface="Calibri Light" pitchFamily="0" charset="0"/>
                <a:ea typeface="宋体" pitchFamily="0" charset="0"/>
                <a:cs typeface="Calibri Light" pitchFamily="0" charset="0"/>
              </a:rPr>
              <a:t>are</a:t>
            </a:r>
            <a:r>
              <a:rPr lang="en-US" altLang="zh-CN" sz="2000" b="0" i="0" u="none" strike="noStrike" kern="0" cap="none" spc="180" baseline="0">
                <a:solidFill>
                  <a:schemeClr val="tx1"/>
                </a:solidFill>
                <a:latin typeface="Calibri Light" pitchFamily="0" charset="0"/>
                <a:ea typeface="宋体" pitchFamily="0" charset="0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宋体" pitchFamily="0" charset="0"/>
                <a:cs typeface="Calibri Light" pitchFamily="0" charset="0"/>
              </a:rPr>
              <a:t>hollow</a:t>
            </a:r>
            <a:r>
              <a:rPr lang="en-US" altLang="zh-CN" sz="2000" b="0" i="0" u="none" strike="noStrike" kern="0" cap="none" spc="190" baseline="0">
                <a:solidFill>
                  <a:schemeClr val="tx1"/>
                </a:solidFill>
                <a:latin typeface="Calibri Light" pitchFamily="0" charset="0"/>
                <a:ea typeface="宋体" pitchFamily="0" charset="0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宋体" pitchFamily="0" charset="0"/>
                <a:cs typeface="Calibri Light" pitchFamily="0" charset="0"/>
              </a:rPr>
              <a:t>tubules</a:t>
            </a:r>
            <a:r>
              <a:rPr lang="en-US" altLang="zh-CN" sz="2000" b="0" i="0" u="none" strike="noStrike" kern="0" cap="none" spc="185" baseline="0">
                <a:solidFill>
                  <a:schemeClr val="tx1"/>
                </a:solidFill>
                <a:latin typeface="Calibri Light" pitchFamily="0" charset="0"/>
                <a:ea typeface="宋体" pitchFamily="0" charset="0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宋体" pitchFamily="0" charset="0"/>
                <a:cs typeface="Calibri Light" pitchFamily="0" charset="0"/>
              </a:rPr>
              <a:t>made</a:t>
            </a:r>
            <a:r>
              <a:rPr lang="en-US" altLang="zh-CN" sz="2000" b="0" i="0" u="none" strike="noStrike" kern="0" cap="none" spc="204" baseline="0">
                <a:solidFill>
                  <a:schemeClr val="tx1"/>
                </a:solidFill>
                <a:latin typeface="Calibri Light" pitchFamily="0" charset="0"/>
                <a:ea typeface="宋体" pitchFamily="0" charset="0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45" baseline="0">
                <a:solidFill>
                  <a:schemeClr val="tx1"/>
                </a:solidFill>
                <a:latin typeface="Calibri Light" pitchFamily="0" charset="0"/>
                <a:ea typeface="宋体" pitchFamily="0" charset="0"/>
                <a:cs typeface="Calibri Light" pitchFamily="0" charset="0"/>
              </a:rPr>
              <a:t>up</a:t>
            </a:r>
            <a:r>
              <a:rPr lang="en-US" altLang="zh-CN" sz="2000" b="0" i="0" u="none" strike="noStrike" kern="0" cap="none" spc="190" baseline="0">
                <a:solidFill>
                  <a:schemeClr val="tx1"/>
                </a:solidFill>
                <a:latin typeface="Calibri Light" pitchFamily="0" charset="0"/>
                <a:ea typeface="宋体" pitchFamily="0" charset="0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-25" baseline="0">
                <a:solidFill>
                  <a:schemeClr val="tx1"/>
                </a:solidFill>
                <a:latin typeface="Calibri Light" pitchFamily="0" charset="0"/>
                <a:ea typeface="宋体" pitchFamily="0" charset="0"/>
                <a:cs typeface="Calibri Light" pitchFamily="0" charset="0"/>
              </a:rPr>
              <a:t>of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宋体" pitchFamily="0" charset="0"/>
                <a:cs typeface="Calibri Light" pitchFamily="0" charset="0"/>
              </a:rPr>
              <a:t>protein</a:t>
            </a:r>
            <a:r>
              <a:rPr lang="en-US" altLang="zh-CN" sz="2000" b="0" i="0" u="none" strike="noStrike" kern="0" cap="none" spc="195" baseline="0">
                <a:solidFill>
                  <a:schemeClr val="tx1"/>
                </a:solidFill>
                <a:latin typeface="Calibri Light" pitchFamily="0" charset="0"/>
                <a:ea typeface="宋体" pitchFamily="0" charset="0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宋体" pitchFamily="0" charset="0"/>
                <a:cs typeface="Calibri Light" pitchFamily="0" charset="0"/>
              </a:rPr>
              <a:t>called</a:t>
            </a:r>
            <a:r>
              <a:rPr lang="en-US" altLang="zh-CN" sz="2000" b="0" i="0" u="none" strike="noStrike" kern="0" cap="none" spc="195" baseline="0">
                <a:solidFill>
                  <a:schemeClr val="tx1"/>
                </a:solidFill>
                <a:latin typeface="Calibri Light" pitchFamily="0" charset="0"/>
                <a:ea typeface="宋体" pitchFamily="0" charset="0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宋体" pitchFamily="0" charset="0"/>
                <a:cs typeface="Calibri Light" pitchFamily="0" charset="0"/>
              </a:rPr>
              <a:t>tubulin</a:t>
            </a:r>
            <a:endParaRPr lang="en-US" altLang="zh-CN" sz="2000" b="0" i="0" u="none" strike="noStrike" kern="0" cap="none" spc="70" baseline="0">
              <a:solidFill>
                <a:schemeClr val="tx1"/>
              </a:solidFill>
              <a:latin typeface="Calibri Light" pitchFamily="0" charset="0"/>
              <a:ea typeface="宋体" pitchFamily="0" charset="0"/>
              <a:cs typeface="Calibri Light" pitchFamily="0" charset="0"/>
            </a:endParaRPr>
          </a:p>
          <a:p>
            <a:pPr marL="286385" indent="-273685" algn="l">
              <a:lnSpc>
                <a:spcPct val="100000"/>
              </a:lnSpc>
              <a:spcBef>
                <a:spcPts val="795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6385" algn="l"/>
              </a:tabLst>
            </a:pPr>
            <a:r>
              <a:rPr lang="en-US" altLang="zh-CN" sz="2000" b="0" i="0" u="none" strike="noStrike" kern="0" cap="none" spc="80" baseline="0">
                <a:solidFill>
                  <a:schemeClr val="tx1"/>
                </a:solidFill>
                <a:latin typeface="Calibri Light" pitchFamily="0" charset="0"/>
                <a:ea typeface="宋体" pitchFamily="0" charset="0"/>
                <a:cs typeface="Calibri Light" pitchFamily="0" charset="0"/>
              </a:rPr>
              <a:t>Microfilaments</a:t>
            </a:r>
            <a:r>
              <a:rPr lang="en-US" altLang="zh-CN" sz="2000" b="0" i="0" u="none" strike="noStrike" kern="0" cap="none" spc="185" baseline="0">
                <a:solidFill>
                  <a:schemeClr val="tx1"/>
                </a:solidFill>
                <a:latin typeface="Calibri Light" pitchFamily="0" charset="0"/>
                <a:ea typeface="宋体" pitchFamily="0" charset="0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5" baseline="0">
                <a:solidFill>
                  <a:schemeClr val="tx1"/>
                </a:solidFill>
                <a:latin typeface="Calibri Light" pitchFamily="0" charset="0"/>
                <a:ea typeface="宋体" pitchFamily="0" charset="0"/>
                <a:cs typeface="Calibri Light" pitchFamily="0" charset="0"/>
              </a:rPr>
              <a:t>are</a:t>
            </a:r>
            <a:r>
              <a:rPr lang="en-US" altLang="zh-CN" sz="2000" b="0" i="0" u="none" strike="noStrike" kern="0" cap="none" spc="180" baseline="0">
                <a:solidFill>
                  <a:schemeClr val="tx1"/>
                </a:solidFill>
                <a:latin typeface="Calibri Light" pitchFamily="0" charset="0"/>
                <a:ea typeface="宋体" pitchFamily="0" charset="0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0" baseline="0">
                <a:solidFill>
                  <a:schemeClr val="tx1"/>
                </a:solidFill>
                <a:latin typeface="Calibri Light" pitchFamily="0" charset="0"/>
                <a:ea typeface="宋体" pitchFamily="0" charset="0"/>
                <a:cs typeface="Calibri Light" pitchFamily="0" charset="0"/>
              </a:rPr>
              <a:t>rod</a:t>
            </a:r>
            <a:r>
              <a:rPr lang="en-US" altLang="zh-CN" sz="2000" b="0" i="0" u="none" strike="noStrike" kern="0" cap="none" spc="190" baseline="0">
                <a:solidFill>
                  <a:schemeClr val="tx1"/>
                </a:solidFill>
                <a:latin typeface="Calibri Light" pitchFamily="0" charset="0"/>
                <a:ea typeface="宋体" pitchFamily="0" charset="0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宋体" pitchFamily="0" charset="0"/>
                <a:cs typeface="Calibri Light" pitchFamily="0" charset="0"/>
              </a:rPr>
              <a:t>shaped</a:t>
            </a:r>
            <a:r>
              <a:rPr lang="en-US" altLang="zh-CN" sz="2000" b="0" i="0" u="none" strike="noStrike" kern="0" cap="none" spc="170" baseline="0">
                <a:solidFill>
                  <a:schemeClr val="tx1"/>
                </a:solidFill>
                <a:latin typeface="Calibri Light" pitchFamily="0" charset="0"/>
                <a:ea typeface="宋体" pitchFamily="0" charset="0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宋体" pitchFamily="0" charset="0"/>
                <a:cs typeface="Calibri Light" pitchFamily="0" charset="0"/>
              </a:rPr>
              <a:t>thin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 Light" pitchFamily="0" charset="0"/>
                <a:ea typeface="宋体" pitchFamily="0" charset="0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宋体" pitchFamily="0" charset="0"/>
                <a:cs typeface="Calibri Light" pitchFamily="0" charset="0"/>
              </a:rPr>
              <a:t>filaments</a:t>
            </a:r>
            <a:endParaRPr lang="en-US" altLang="zh-CN" sz="2000" b="0" i="0" u="none" strike="noStrike" kern="0" cap="none" spc="65" baseline="0">
              <a:solidFill>
                <a:schemeClr val="tx1"/>
              </a:solidFill>
              <a:latin typeface="Calibri Light" pitchFamily="0" charset="0"/>
              <a:ea typeface="宋体" pitchFamily="0" charset="0"/>
              <a:cs typeface="Calibri Light" pitchFamily="0" charset="0"/>
            </a:endParaRPr>
          </a:p>
          <a:p>
            <a:pPr marL="28702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宋体" pitchFamily="0" charset="0"/>
                <a:cs typeface="Calibri Light" pitchFamily="0" charset="0"/>
              </a:rPr>
              <a:t>made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 Light" pitchFamily="0" charset="0"/>
                <a:ea typeface="宋体" pitchFamily="0" charset="0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45" baseline="0">
                <a:solidFill>
                  <a:schemeClr val="tx1"/>
                </a:solidFill>
                <a:latin typeface="Calibri Light" pitchFamily="0" charset="0"/>
                <a:ea typeface="宋体" pitchFamily="0" charset="0"/>
                <a:cs typeface="Calibri Light" pitchFamily="0" charset="0"/>
              </a:rPr>
              <a:t>up</a:t>
            </a:r>
            <a:r>
              <a:rPr lang="en-US" altLang="zh-CN" sz="2000" b="0" i="0" u="none" strike="noStrike" kern="0" cap="none" spc="220" baseline="0">
                <a:solidFill>
                  <a:schemeClr val="tx1"/>
                </a:solidFill>
                <a:latin typeface="Calibri Light" pitchFamily="0" charset="0"/>
                <a:ea typeface="宋体" pitchFamily="0" charset="0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宋体" pitchFamily="0" charset="0"/>
                <a:cs typeface="Calibri Light" pitchFamily="0" charset="0"/>
              </a:rPr>
              <a:t>of</a:t>
            </a:r>
            <a:r>
              <a:rPr lang="en-US" altLang="zh-CN" sz="2000" b="0" i="0" u="none" strike="noStrike" kern="0" cap="none" spc="215" baseline="0">
                <a:solidFill>
                  <a:schemeClr val="tx1"/>
                </a:solidFill>
                <a:latin typeface="Calibri Light" pitchFamily="0" charset="0"/>
                <a:ea typeface="宋体" pitchFamily="0" charset="0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宋体" pitchFamily="0" charset="0"/>
                <a:cs typeface="Calibri Light" pitchFamily="0" charset="0"/>
              </a:rPr>
              <a:t>protein</a:t>
            </a:r>
            <a:r>
              <a:rPr lang="en-US" altLang="zh-CN" sz="2000" b="0" i="0" u="none" strike="noStrike" kern="0" cap="none" spc="204" baseline="0">
                <a:solidFill>
                  <a:schemeClr val="tx1"/>
                </a:solidFill>
                <a:latin typeface="Calibri Light" pitchFamily="0" charset="0"/>
                <a:ea typeface="宋体" pitchFamily="0" charset="0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宋体" pitchFamily="0" charset="0"/>
                <a:cs typeface="Calibri Light" pitchFamily="0" charset="0"/>
              </a:rPr>
              <a:t>called</a:t>
            </a:r>
            <a:r>
              <a:rPr lang="en-US" altLang="zh-CN" sz="2000" b="0" i="0" u="none" strike="noStrike" kern="0" cap="none" spc="190" baseline="0">
                <a:solidFill>
                  <a:schemeClr val="tx1"/>
                </a:solidFill>
                <a:latin typeface="Calibri Light" pitchFamily="0" charset="0"/>
                <a:ea typeface="宋体" pitchFamily="0" charset="0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宋体" pitchFamily="0" charset="0"/>
                <a:cs typeface="Calibri Light" pitchFamily="0" charset="0"/>
              </a:rPr>
              <a:t>actin</a:t>
            </a:r>
            <a:endParaRPr lang="zh-CN" altLang="en-US" sz="2000" b="0" i="0" u="none" strike="noStrike" kern="0" cap="none" spc="60" baseline="0">
              <a:solidFill>
                <a:schemeClr val="tx1"/>
              </a:solidFill>
              <a:latin typeface="Calibri Light" pitchFamily="0" charset="0"/>
              <a:ea typeface="宋体" pitchFamily="0" charset="0"/>
              <a:cs typeface="Calibri Light" pitchFamily="0" charset="0"/>
            </a:endParaRPr>
          </a:p>
        </p:txBody>
      </p:sp>
      <p:sp>
        <p:nvSpPr>
          <p:cNvPr id="570" name="矩形"/>
          <p:cNvSpPr>
            <a:spLocks/>
          </p:cNvSpPr>
          <p:nvPr/>
        </p:nvSpPr>
        <p:spPr>
          <a:xfrm rot="0">
            <a:off x="6322567" y="3502679"/>
            <a:ext cx="4326890" cy="1651634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143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Functions: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6385" indent="-27368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6385" algn="l"/>
              </a:tabLst>
            </a:pP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Determine</a:t>
            </a:r>
            <a:r>
              <a:rPr lang="en-US" altLang="zh-CN" sz="2000" b="0" i="0" u="none" strike="noStrike" kern="0" cap="none" spc="21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the</a:t>
            </a:r>
            <a:r>
              <a:rPr lang="en-US" altLang="zh-CN" sz="2000" b="0" i="0" u="none" strike="noStrike" kern="0" cap="none" spc="21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shape</a:t>
            </a:r>
            <a:r>
              <a:rPr lang="en-US" altLang="zh-CN" sz="2000" b="0" i="0" u="none" strike="noStrike" kern="0" cap="none" spc="19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of</a:t>
            </a:r>
            <a:r>
              <a:rPr lang="en-US" altLang="zh-CN" sz="2000" b="0" i="0" u="none" strike="noStrike" kern="0" cap="none" spc="21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the</a:t>
            </a:r>
            <a:r>
              <a:rPr lang="en-US" altLang="zh-CN" sz="2000" b="0" i="0" u="none" strike="noStrike" kern="0" cap="none" spc="21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cell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6385" indent="-273685" algn="l">
              <a:lnSpc>
                <a:spcPct val="100000"/>
              </a:lnSpc>
              <a:spcBef>
                <a:spcPts val="795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6385" algn="l"/>
              </a:tabLst>
            </a:pP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Give</a:t>
            </a:r>
            <a:r>
              <a:rPr lang="en-US" altLang="zh-CN" sz="2000" b="0" i="0" u="none" strike="noStrike" kern="0" cap="none" spc="20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structural</a:t>
            </a:r>
            <a:r>
              <a:rPr lang="en-US" altLang="zh-CN" sz="2000" b="0" i="0" u="none" strike="noStrike" kern="0" cap="none" spc="20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strength</a:t>
            </a:r>
            <a:r>
              <a:rPr lang="en-US" altLang="zh-CN" sz="2000" b="0" i="0" u="none" strike="noStrike" kern="0" cap="none" spc="22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to</a:t>
            </a:r>
            <a:r>
              <a:rPr lang="en-US" altLang="zh-CN" sz="2000" b="0" i="0" u="none" strike="noStrike" kern="0" cap="none" spc="21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the</a:t>
            </a:r>
            <a:r>
              <a:rPr lang="en-US" altLang="zh-CN" sz="2000" b="0" i="0" u="none" strike="noStrike" kern="0" cap="none" spc="22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cell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286385" indent="-273685" algn="l">
              <a:lnSpc>
                <a:spcPct val="100000"/>
              </a:lnSpc>
              <a:spcBef>
                <a:spcPts val="805"/>
              </a:spcBef>
              <a:spcAft>
                <a:spcPts val="0"/>
              </a:spcAft>
              <a:buFont typeface="Arial MT" pitchFamily="0" charset="0"/>
              <a:buChar char="•"/>
              <a:tabLst>
                <a:tab pos="286385" algn="l"/>
              </a:tabLst>
            </a:pPr>
            <a:r>
              <a:rPr lang="en-US" altLang="zh-CN" sz="2000" b="0" i="0" u="none" strike="noStrike" kern="0" cap="none" spc="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Responsible</a:t>
            </a:r>
            <a:r>
              <a:rPr lang="en-US" altLang="zh-CN" sz="2000" b="0" i="0" u="none" strike="noStrike" kern="0" cap="none" spc="21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for</a:t>
            </a:r>
            <a:r>
              <a:rPr lang="en-US" altLang="zh-CN" sz="2000" b="0" i="0" u="none" strike="noStrike" kern="0" cap="none" spc="24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cellular</a:t>
            </a:r>
            <a:r>
              <a:rPr lang="en-US" altLang="zh-CN" sz="2000" b="0" i="0" u="none" strike="noStrike" kern="0" cap="none" spc="22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movements</a:t>
            </a:r>
            <a:endParaRPr lang="zh-CN" altLang="en-US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</p:txBody>
      </p:sp>
      <p:sp>
        <p:nvSpPr>
          <p:cNvPr id="571" name="文本框"/>
          <p:cNvSpPr>
            <a:spLocks noGrp="1"/>
          </p:cNvSpPr>
          <p:nvPr>
            <p:ph type="title"/>
          </p:nvPr>
        </p:nvSpPr>
        <p:spPr>
          <a:xfrm rot="0">
            <a:off x="640486" y="651127"/>
            <a:ext cx="4612004" cy="57403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58928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3600" b="1" i="0" u="none" strike="noStrike" kern="0" cap="none" spc="160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Cytoskeleton</a:t>
            </a:r>
            <a:endParaRPr lang="zh-CN" altLang="en-US" sz="3600" b="1" i="0" u="none" strike="noStrike" kern="0" cap="none" spc="160" baseline="0">
              <a:solidFill>
                <a:schemeClr val="tx1"/>
              </a:solidFill>
              <a:latin typeface="Tahoma" pitchFamily="0" charset="0"/>
              <a:ea typeface="宋体" pitchFamily="0" charset="0"/>
              <a:cs typeface="Tahoma" pitchFamily="0" charset="0"/>
            </a:endParaRPr>
          </a:p>
        </p:txBody>
      </p:sp>
      <p:grpSp>
        <p:nvGrpSpPr>
          <p:cNvPr id="574" name="组合"/>
          <p:cNvGrpSpPr>
            <a:grpSpLocks/>
          </p:cNvGrpSpPr>
          <p:nvPr/>
        </p:nvGrpSpPr>
        <p:grpSpPr>
          <a:xfrm>
            <a:off x="528827" y="2124455"/>
            <a:ext cx="4712207" cy="3696970"/>
            <a:chOff x="528827" y="2124455"/>
            <a:chExt cx="4712207" cy="3696970"/>
          </a:xfrm>
        </p:grpSpPr>
        <p:pic>
          <p:nvPicPr>
            <p:cNvPr id="572" name="图片"/>
            <p:cNvPicPr>
              <a:picLocks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0">
              <a:off x="528827" y="2124455"/>
              <a:ext cx="4712207" cy="3246120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  <p:sp>
          <p:nvSpPr>
            <p:cNvPr id="573" name="曲线"/>
            <p:cNvSpPr>
              <a:spLocks/>
            </p:cNvSpPr>
            <p:nvPr/>
          </p:nvSpPr>
          <p:spPr>
            <a:xfrm rot="0">
              <a:off x="1412747" y="2124455"/>
              <a:ext cx="3004185" cy="3696970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21596" y="0"/>
                  </a:moveTo>
                  <a:lnTo>
                    <a:pt x="18178" y="3545"/>
                  </a:lnTo>
                </a:path>
                <a:path w="21600" h="21600">
                  <a:moveTo>
                    <a:pt x="0" y="12572"/>
                  </a:moveTo>
                  <a:lnTo>
                    <a:pt x="2090" y="20169"/>
                  </a:lnTo>
                </a:path>
                <a:path w="21600" h="21600">
                  <a:moveTo>
                    <a:pt x="4235" y="14219"/>
                  </a:moveTo>
                  <a:lnTo>
                    <a:pt x="2092" y="20173"/>
                  </a:lnTo>
                </a:path>
                <a:path w="21600" h="21600">
                  <a:moveTo>
                    <a:pt x="10311" y="14246"/>
                  </a:moveTo>
                  <a:lnTo>
                    <a:pt x="13102" y="21596"/>
                  </a:lnTo>
                </a:path>
                <a:path w="21600" h="21600">
                  <a:moveTo>
                    <a:pt x="14821" y="15226"/>
                  </a:moveTo>
                  <a:lnTo>
                    <a:pt x="13094" y="21597"/>
                  </a:lnTo>
                </a:path>
              </a:pathLst>
            </a:custGeom>
            <a:noFill/>
            <a:ln w="6096" cmpd="sng" cap="flat">
              <a:solidFill>
                <a:srgbClr val="000000"/>
              </a:solidFill>
              <a:prstDash val="solid"/>
              <a:round/>
            </a:ln>
          </p:spPr>
        </p:sp>
      </p:grpSp>
      <p:sp>
        <p:nvSpPr>
          <p:cNvPr id="575" name="矩形"/>
          <p:cNvSpPr>
            <a:spLocks/>
          </p:cNvSpPr>
          <p:nvPr/>
        </p:nvSpPr>
        <p:spPr>
          <a:xfrm rot="0">
            <a:off x="3715639" y="1762759"/>
            <a:ext cx="1437639" cy="29972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Cell</a:t>
            </a:r>
            <a:r>
              <a:rPr lang="en-US" altLang="zh-CN" sz="1800" b="0" i="0" u="none" strike="noStrike" kern="0" cap="none" spc="-3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18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membrane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576" name="矩形"/>
          <p:cNvSpPr>
            <a:spLocks/>
          </p:cNvSpPr>
          <p:nvPr/>
        </p:nvSpPr>
        <p:spPr>
          <a:xfrm rot="0">
            <a:off x="1069949" y="5595620"/>
            <a:ext cx="2994025" cy="54482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ts val="2045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Microtubules</a:t>
            </a:r>
            <a:endParaRPr lang="en-US" altLang="zh-CN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  <a:p>
            <a:pPr marL="1575435" indent="0" algn="l">
              <a:lnSpc>
                <a:spcPts val="20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Microfilaments</a:t>
            </a:r>
            <a:endParaRPr lang="zh-CN" altLang="en-US" sz="1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272499"/>
      </p:ext>
    </p:extLst>
  </p:cSld>
  <p:clrMapOvr>
    <a:masterClrMapping/>
  </p:clrMapOvr>
</p:sld>
</file>

<file path=ppt/slides/slide36.xml><?xml version="1.0" encoding="utf-8"?>
<p:sld xmlns:p="http://schemas.openxmlformats.org/presentationml/2006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曲线"/>
          <p:cNvSpPr>
            <a:spLocks/>
          </p:cNvSpPr>
          <p:nvPr/>
        </p:nvSpPr>
        <p:spPr>
          <a:xfrm rot="0">
            <a:off x="0" y="1054608"/>
            <a:ext cx="12192000" cy="4851399"/>
          </a:xfrm>
          <a:custGeom>
            <a:gdLst>
              <a:gd name="T1" fmla="*/ 0 w 21600"/>
              <a:gd name="T2" fmla="*/ 0 h 21600"/>
              <a:gd name="T3" fmla="*/ 21600 w 21600"/>
              <a:gd name="T4" fmla="*/ 21600 h 21600"/>
            </a:gdLst>
            <a:rect l="T1" t="T2" r="T3" b="T4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1F1F1"/>
          </a:solidFill>
          <a:ln cmpd="sng" cap="flat">
            <a:noFill/>
            <a:prstDash val="solid"/>
            <a:miter/>
          </a:ln>
        </p:spPr>
      </p:sp>
      <p:sp>
        <p:nvSpPr>
          <p:cNvPr id="578" name="矩形"/>
          <p:cNvSpPr>
            <a:spLocks/>
          </p:cNvSpPr>
          <p:nvPr/>
        </p:nvSpPr>
        <p:spPr>
          <a:xfrm rot="0">
            <a:off x="720648" y="2517139"/>
            <a:ext cx="5044440" cy="246506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3334" rIns="0" bIns="0" anchor="t" anchorCtr="0">
            <a:prstTxWarp prst="textNoShape"/>
            <a:spAutoFit/>
          </a:bodyPr>
          <a:lstStyle/>
          <a:p>
            <a:pPr marL="469265" indent="-456565" algn="l">
              <a:lnSpc>
                <a:spcPct val="100000"/>
              </a:lnSpc>
              <a:spcBef>
                <a:spcPts val="104"/>
              </a:spcBef>
              <a:spcAft>
                <a:spcPts val="0"/>
              </a:spcAft>
              <a:buClrTx/>
              <a:buAutoNum type="arabicPeriod"/>
              <a:tabLst>
                <a:tab pos="469265" algn="l"/>
              </a:tabLst>
            </a:pP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Nucleus</a:t>
            </a:r>
            <a:r>
              <a:rPr lang="en-US" altLang="zh-CN" sz="2000" b="0" i="0" u="none" strike="noStrike" kern="0" cap="none" spc="22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is</a:t>
            </a:r>
            <a:r>
              <a:rPr lang="en-US" altLang="zh-CN" sz="2000" b="0" i="0" u="none" strike="noStrike" kern="0" cap="none" spc="2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undeveloped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469265" indent="-456565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AutoNum type="arabicPeriod"/>
              <a:tabLst>
                <a:tab pos="469265" algn="l"/>
              </a:tabLst>
            </a:pP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Only</a:t>
            </a:r>
            <a:r>
              <a:rPr lang="en-US" altLang="zh-CN" sz="2000" b="0" i="0" u="none" strike="noStrike" kern="0" cap="none" spc="21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one</a:t>
            </a:r>
            <a:r>
              <a:rPr lang="en-US" altLang="zh-CN" sz="2000" b="0" i="0" u="none" strike="noStrike" kern="0" cap="none" spc="21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chromosome</a:t>
            </a:r>
            <a:r>
              <a:rPr lang="en-US" altLang="zh-CN" sz="2000" b="0" i="0" u="none" strike="noStrike" kern="0" cap="none" spc="22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is</a:t>
            </a:r>
            <a:r>
              <a:rPr lang="en-US" altLang="zh-CN" sz="2000" b="0" i="0" u="none" strike="noStrike" kern="0" cap="none" spc="20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present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469265" indent="-456565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AutoNum type="arabicPeriod"/>
              <a:tabLst>
                <a:tab pos="469265" algn="l"/>
              </a:tabLst>
            </a:pP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Membrane</a:t>
            </a:r>
            <a:r>
              <a:rPr lang="en-US" altLang="zh-CN" sz="2000" b="0" i="0" u="none" strike="noStrike" kern="0" cap="none" spc="1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bound</a:t>
            </a:r>
            <a:r>
              <a:rPr lang="en-US" altLang="zh-CN" sz="2000" b="0" i="0" u="none" strike="noStrike" kern="0" cap="none" spc="18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organelles</a:t>
            </a:r>
            <a:r>
              <a:rPr lang="en-US" altLang="zh-CN" sz="2000" b="0" i="0" u="none" strike="noStrike" kern="0" cap="none" spc="15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are</a:t>
            </a:r>
            <a:r>
              <a:rPr lang="en-US" altLang="zh-CN" sz="2000" b="0" i="0" u="none" strike="noStrike" kern="0" cap="none" spc="1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absent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469265" indent="-456565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AutoNum type="arabicPeriod"/>
              <a:tabLst>
                <a:tab pos="469265" algn="l"/>
              </a:tabLst>
            </a:pPr>
            <a:r>
              <a:rPr lang="en-US" altLang="zh-CN" sz="2000" b="0" i="0" u="none" strike="noStrike" kern="0" cap="none" spc="5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Size</a:t>
            </a:r>
            <a:r>
              <a:rPr lang="en-US" altLang="zh-CN" sz="2000" b="0" i="0" u="none" strike="noStrike" kern="0" cap="none" spc="1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ranges</a:t>
            </a:r>
            <a:r>
              <a:rPr lang="en-US" altLang="zh-CN" sz="2000" b="0" i="0" u="none" strike="noStrike" kern="0" cap="none" spc="19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from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10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0.5-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5</a:t>
            </a:r>
            <a:r>
              <a:rPr lang="en-US" altLang="zh-CN" sz="2000" b="0" i="0" u="none" strike="noStrike" kern="0" cap="none" spc="19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-2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µm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469265" indent="-456565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AutoNum type="arabicPeriod"/>
              <a:tabLst>
                <a:tab pos="469265" algn="l"/>
              </a:tabLst>
            </a:pP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Examples:</a:t>
            </a:r>
            <a:r>
              <a:rPr lang="en-US" altLang="zh-CN" sz="2000" b="0" i="0" u="none" strike="noStrike" kern="0" cap="none" spc="19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Bacteria</a:t>
            </a:r>
            <a:r>
              <a:rPr lang="en-US" altLang="zh-CN" sz="2000" b="0" i="0" u="none" strike="noStrike" kern="0" cap="none" spc="19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and</a:t>
            </a:r>
            <a:r>
              <a:rPr lang="en-US" altLang="zh-CN" sz="2000" b="0" i="0" u="none" strike="noStrike" kern="0" cap="none" spc="19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blue</a:t>
            </a:r>
            <a:r>
              <a:rPr lang="en-US" altLang="zh-CN" sz="2000" b="0" i="0" u="none" strike="noStrike" kern="0" cap="none" spc="19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green</a:t>
            </a:r>
            <a:r>
              <a:rPr lang="en-US" altLang="zh-CN" sz="2000" b="0" i="0" u="none" strike="noStrike" kern="0" cap="none" spc="19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4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algae</a:t>
            </a:r>
            <a:endParaRPr lang="zh-CN" altLang="en-US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</p:txBody>
      </p:sp>
      <p:sp>
        <p:nvSpPr>
          <p:cNvPr id="579" name="曲线"/>
          <p:cNvSpPr>
            <a:spLocks/>
          </p:cNvSpPr>
          <p:nvPr/>
        </p:nvSpPr>
        <p:spPr>
          <a:xfrm rot="0">
            <a:off x="6091428" y="1415795"/>
            <a:ext cx="0" cy="4114799"/>
          </a:xfrm>
          <a:custGeom>
            <a:gdLst>
              <a:gd name="T1" fmla="*/ 0 w 21600"/>
              <a:gd name="T2" fmla="*/ 0 h 21600"/>
              <a:gd name="T3" fmla="*/ 0 w 21600"/>
              <a:gd name="T4" fmla="*/ 21600 h 21600"/>
            </a:gdLst>
            <a:rect l="T1" t="T2" r="T3" b="T4"/>
            <a:pathLst>
              <a:path w="21600" h="21600">
                <a:moveTo>
                  <a:pt x="0" y="0"/>
                </a:moveTo>
                <a:lnTo>
                  <a:pt x="0" y="21600"/>
                </a:lnTo>
              </a:path>
            </a:pathLst>
          </a:custGeom>
          <a:noFill/>
          <a:ln w="6096" cmpd="sng" cap="flat">
            <a:solidFill>
              <a:srgbClr val="000000"/>
            </a:solidFill>
            <a:prstDash val="solid"/>
            <a:round/>
          </a:ln>
        </p:spPr>
      </p:sp>
      <p:sp>
        <p:nvSpPr>
          <p:cNvPr id="580" name="矩形"/>
          <p:cNvSpPr>
            <a:spLocks/>
          </p:cNvSpPr>
          <p:nvPr/>
        </p:nvSpPr>
        <p:spPr>
          <a:xfrm rot="0">
            <a:off x="6610857" y="2517139"/>
            <a:ext cx="5177156" cy="246506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3334" rIns="0" bIns="0" anchor="t" anchorCtr="0">
            <a:prstTxWarp prst="textNoShape"/>
            <a:spAutoFit/>
          </a:bodyPr>
          <a:lstStyle/>
          <a:p>
            <a:pPr marL="469265" indent="-456565" algn="l">
              <a:lnSpc>
                <a:spcPct val="100000"/>
              </a:lnSpc>
              <a:spcBef>
                <a:spcPts val="104"/>
              </a:spcBef>
              <a:spcAft>
                <a:spcPts val="0"/>
              </a:spcAft>
              <a:buClrTx/>
              <a:buAutoNum type="arabicPeriod"/>
              <a:tabLst>
                <a:tab pos="469265" algn="l"/>
              </a:tabLst>
            </a:pP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Nucleus</a:t>
            </a:r>
            <a:r>
              <a:rPr lang="en-US" altLang="zh-CN" sz="2000" b="0" i="0" u="none" strike="noStrike" kern="0" cap="none" spc="20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is</a:t>
            </a:r>
            <a:r>
              <a:rPr lang="en-US" altLang="zh-CN" sz="2000" b="0" i="0" u="none" strike="noStrike" kern="0" cap="none" spc="229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well</a:t>
            </a:r>
            <a:r>
              <a:rPr lang="en-US" altLang="zh-CN" sz="2000" b="0" i="0" u="none" strike="noStrike" kern="0" cap="none" spc="21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developed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469265" indent="-456565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AutoNum type="arabicPeriod"/>
              <a:tabLst>
                <a:tab pos="469265" algn="l"/>
              </a:tabLst>
            </a:pP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More</a:t>
            </a:r>
            <a:r>
              <a:rPr lang="en-US" altLang="zh-CN" sz="2000" b="0" i="0" u="none" strike="noStrike" kern="0" cap="none" spc="1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than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one</a:t>
            </a:r>
            <a:r>
              <a:rPr lang="en-US" altLang="zh-CN" sz="2000" b="0" i="0" u="none" strike="noStrike" kern="0" cap="none" spc="19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chromosomes</a:t>
            </a:r>
            <a:r>
              <a:rPr lang="en-US" altLang="zh-CN" sz="2000" b="0" i="0" u="none" strike="noStrike" kern="0" cap="none" spc="19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are</a:t>
            </a:r>
            <a:r>
              <a:rPr lang="en-US" altLang="zh-CN" sz="2000" b="0" i="0" u="none" strike="noStrike" kern="0" cap="none" spc="18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present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469265" indent="-456565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AutoNum type="arabicPeriod"/>
              <a:tabLst>
                <a:tab pos="469265" algn="l"/>
              </a:tabLst>
            </a:pP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Membrane</a:t>
            </a:r>
            <a:r>
              <a:rPr lang="en-US" altLang="zh-CN" sz="2000" b="0" i="0" u="none" strike="noStrike" kern="0" cap="none" spc="1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bound</a:t>
            </a:r>
            <a:r>
              <a:rPr lang="en-US" altLang="zh-CN" sz="2000" b="0" i="0" u="none" strike="noStrike" kern="0" cap="none" spc="18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organelles</a:t>
            </a:r>
            <a:r>
              <a:rPr lang="en-US" altLang="zh-CN" sz="2000" b="0" i="0" u="none" strike="noStrike" kern="0" cap="none" spc="15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are</a:t>
            </a:r>
            <a:r>
              <a:rPr lang="en-US" altLang="zh-CN" sz="2000" b="0" i="0" u="none" strike="noStrike" kern="0" cap="none" spc="1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present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469265" indent="-456565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AutoNum type="arabicPeriod"/>
              <a:tabLst>
                <a:tab pos="469265" algn="l"/>
              </a:tabLst>
            </a:pPr>
            <a:r>
              <a:rPr lang="en-US" altLang="zh-CN" sz="2000" b="0" i="0" u="none" strike="noStrike" kern="0" cap="none" spc="5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Size</a:t>
            </a:r>
            <a:r>
              <a:rPr lang="en-US" altLang="zh-CN" sz="2000" b="0" i="0" u="none" strike="noStrike" kern="0" cap="none" spc="18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ranges</a:t>
            </a:r>
            <a:r>
              <a:rPr lang="en-US" altLang="zh-CN" sz="2000" b="0" i="0" u="none" strike="noStrike" kern="0" cap="none" spc="19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from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114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5-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100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-2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µm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469265" indent="-456565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AutoNum type="arabicPeriod"/>
              <a:tabLst>
                <a:tab pos="469265" algn="l"/>
              </a:tabLst>
            </a:pPr>
            <a:r>
              <a:rPr lang="en-US" altLang="zh-CN" sz="2000" b="0" i="0" u="none" strike="noStrike" kern="0" cap="none" spc="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Examples:</a:t>
            </a:r>
            <a:r>
              <a:rPr lang="en-US" altLang="zh-CN" sz="2000" b="0" i="0" u="none" strike="noStrike" kern="0" cap="none" spc="19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All</a:t>
            </a:r>
            <a:r>
              <a:rPr lang="en-US" altLang="zh-CN" sz="2000" b="0" i="0" u="none" strike="noStrike" kern="0" cap="none" spc="19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other</a:t>
            </a:r>
            <a:r>
              <a:rPr lang="en-US" altLang="zh-CN" sz="2000" b="0" i="0" u="none" strike="noStrike" kern="0" cap="none" spc="2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organisms</a:t>
            </a:r>
            <a:endParaRPr lang="zh-CN" altLang="en-US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</p:txBody>
      </p:sp>
      <p:sp>
        <p:nvSpPr>
          <p:cNvPr id="581" name="文本框"/>
          <p:cNvSpPr>
            <a:spLocks noGrp="1"/>
          </p:cNvSpPr>
          <p:nvPr>
            <p:ph type="title"/>
          </p:nvPr>
        </p:nvSpPr>
        <p:spPr>
          <a:xfrm rot="0">
            <a:off x="720648" y="1524381"/>
            <a:ext cx="3571875" cy="51371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3334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4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0" cap="none" spc="175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Prokaryotic</a:t>
            </a:r>
            <a:r>
              <a:rPr lang="en-US" altLang="zh-CN" sz="3200" b="1" i="0" u="none" strike="noStrike" kern="0" cap="none" spc="370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 </a:t>
            </a:r>
            <a:r>
              <a:rPr lang="en-US" altLang="zh-CN" sz="3200" b="1" i="0" u="none" strike="noStrike" kern="0" cap="none" spc="130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cell</a:t>
            </a:r>
            <a:endParaRPr lang="zh-CN" altLang="en-US" sz="3200" b="1" i="0" u="none" strike="noStrike" kern="0" cap="none" spc="0" baseline="0">
              <a:solidFill>
                <a:schemeClr val="tx1"/>
              </a:solidFill>
              <a:latin typeface="Tahoma" pitchFamily="0" charset="0"/>
              <a:ea typeface="宋体" pitchFamily="0" charset="0"/>
              <a:cs typeface="Tahoma" pitchFamily="0" charset="0"/>
            </a:endParaRPr>
          </a:p>
        </p:txBody>
      </p:sp>
      <p:sp>
        <p:nvSpPr>
          <p:cNvPr id="582" name="矩形"/>
          <p:cNvSpPr>
            <a:spLocks/>
          </p:cNvSpPr>
          <p:nvPr/>
        </p:nvSpPr>
        <p:spPr>
          <a:xfrm rot="0">
            <a:off x="6610857" y="1524381"/>
            <a:ext cx="3363595" cy="51371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3334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4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0" cap="none" spc="170" baseline="0">
                <a:solidFill>
                  <a:schemeClr val="tx1"/>
                </a:solidFill>
                <a:latin typeface="Tahoma" pitchFamily="0" charset="0"/>
                <a:ea typeface="Droid Sans"/>
                <a:cs typeface="Tahoma" pitchFamily="0" charset="0"/>
              </a:rPr>
              <a:t>Eukaryotic</a:t>
            </a:r>
            <a:r>
              <a:rPr lang="en-US" altLang="zh-CN" sz="3200" b="1" i="0" u="none" strike="noStrike" kern="0" cap="none" spc="390" baseline="0">
                <a:solidFill>
                  <a:schemeClr val="tx1"/>
                </a:solidFill>
                <a:latin typeface="Tahoma" pitchFamily="0" charset="0"/>
                <a:ea typeface="Droid Sans"/>
                <a:cs typeface="Tahoma" pitchFamily="0" charset="0"/>
              </a:rPr>
              <a:t> </a:t>
            </a:r>
            <a:r>
              <a:rPr lang="en-US" altLang="zh-CN" sz="3200" b="1" i="0" u="none" strike="noStrike" kern="0" cap="none" spc="130" baseline="0">
                <a:solidFill>
                  <a:schemeClr val="tx1"/>
                </a:solidFill>
                <a:latin typeface="Tahoma" pitchFamily="0" charset="0"/>
                <a:ea typeface="Droid Sans"/>
                <a:cs typeface="Tahoma" pitchFamily="0" charset="0"/>
              </a:rPr>
              <a:t>cell</a:t>
            </a:r>
            <a:endParaRPr lang="zh-CN" altLang="en-US" sz="3200" b="0" i="0" u="none" strike="noStrike" kern="0" cap="none" spc="0" baseline="0">
              <a:solidFill>
                <a:schemeClr val="tx1"/>
              </a:solidFill>
              <a:latin typeface="Tahoma" pitchFamily="0" charset="0"/>
              <a:ea typeface="Droid Sans"/>
              <a:cs typeface="Tahoma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686211"/>
      </p:ext>
    </p:extLst>
  </p:cSld>
  <p:clrMapOvr>
    <a:masterClrMapping/>
  </p:clrMapOvr>
</p:sld>
</file>

<file path=ppt/slides/slide37.xml><?xml version="1.0" encoding="utf-8"?>
<p:sld xmlns:p="http://schemas.openxmlformats.org/presentationml/2006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曲线"/>
          <p:cNvSpPr>
            <a:spLocks/>
          </p:cNvSpPr>
          <p:nvPr/>
        </p:nvSpPr>
        <p:spPr>
          <a:xfrm rot="0">
            <a:off x="0" y="1054608"/>
            <a:ext cx="12192000" cy="4851399"/>
          </a:xfrm>
          <a:custGeom>
            <a:gdLst>
              <a:gd name="T1" fmla="*/ 0 w 21600"/>
              <a:gd name="T2" fmla="*/ 0 h 21600"/>
              <a:gd name="T3" fmla="*/ 21600 w 21600"/>
              <a:gd name="T4" fmla="*/ 21600 h 21600"/>
            </a:gdLst>
            <a:rect l="T1" t="T2" r="T3" b="T4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1F1F1"/>
          </a:solidFill>
          <a:ln cmpd="sng" cap="flat">
            <a:noFill/>
            <a:prstDash val="solid"/>
            <a:miter/>
          </a:ln>
        </p:spPr>
      </p:sp>
      <p:sp>
        <p:nvSpPr>
          <p:cNvPr id="584" name="矩形"/>
          <p:cNvSpPr>
            <a:spLocks/>
          </p:cNvSpPr>
          <p:nvPr/>
        </p:nvSpPr>
        <p:spPr>
          <a:xfrm rot="0">
            <a:off x="1186383" y="2517139"/>
            <a:ext cx="3922395" cy="276987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3334" rIns="0" bIns="0" anchor="t" anchorCtr="0">
            <a:prstTxWarp prst="textNoShape"/>
            <a:spAutoFit/>
          </a:bodyPr>
          <a:lstStyle/>
          <a:p>
            <a:pPr marL="469900" indent="-457200" algn="l">
              <a:lnSpc>
                <a:spcPct val="100000"/>
              </a:lnSpc>
              <a:spcBef>
                <a:spcPts val="104"/>
              </a:spcBef>
              <a:spcAft>
                <a:spcPts val="0"/>
              </a:spcAft>
              <a:buClrTx/>
              <a:buAutoNum type="arabicPeriod"/>
              <a:tabLst>
                <a:tab pos="469900" algn="l"/>
              </a:tabLst>
            </a:pPr>
            <a:r>
              <a:rPr lang="en-US" altLang="zh-CN" sz="2000" b="0" i="0" u="none" strike="noStrike" kern="0" cap="none" spc="1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Generally</a:t>
            </a:r>
            <a:r>
              <a:rPr lang="en-US" altLang="zh-CN" sz="2000" b="0" i="0" u="none" strike="noStrike" kern="0" cap="none" spc="34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1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small</a:t>
            </a:r>
            <a:r>
              <a:rPr lang="en-US" altLang="zh-CN" sz="2000" b="0" i="0" u="none" strike="noStrike" kern="0" cap="none" spc="3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1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in</a:t>
            </a:r>
            <a:r>
              <a:rPr lang="en-US" altLang="zh-CN" sz="2000" b="0" i="0" u="none" strike="noStrike" kern="0" cap="none" spc="3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</a:t>
            </a:r>
            <a:r>
              <a:rPr lang="en-US" altLang="zh-CN" sz="2000" b="0" i="0" u="none" strike="noStrike" kern="0" cap="none" spc="-24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i</a:t>
            </a:r>
            <a:r>
              <a:rPr lang="en-US" altLang="zh-CN" sz="2000" b="0" i="0" u="none" strike="noStrike" kern="0" cap="none" spc="-2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ze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469900" indent="-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AutoNum type="arabicPeriod"/>
              <a:tabLst>
                <a:tab pos="469900" algn="l"/>
              </a:tabLst>
            </a:pPr>
            <a:r>
              <a:rPr lang="en-US" altLang="zh-CN" sz="2000" b="0" i="0" u="none" strike="noStrike" kern="0" cap="none" spc="14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Cell</a:t>
            </a:r>
            <a:r>
              <a:rPr lang="en-US" altLang="zh-CN" sz="2000" b="0" i="0" u="none" strike="noStrike" kern="0" cap="none" spc="3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14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wall</a:t>
            </a:r>
            <a:r>
              <a:rPr lang="en-US" altLang="zh-CN" sz="2000" b="0" i="0" u="none" strike="noStrike" kern="0" cap="none" spc="35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i</a:t>
            </a:r>
            <a:r>
              <a:rPr lang="en-US" altLang="zh-CN" sz="2000" b="0" i="0" u="none" strike="noStrike" kern="0" cap="none" spc="-24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</a:t>
            </a:r>
            <a:r>
              <a:rPr lang="en-US" altLang="zh-CN" sz="2000" b="0" i="0" u="none" strike="noStrike" kern="0" cap="none" spc="39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14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absent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469900" indent="-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AutoNum type="arabicPeriod"/>
              <a:tabLst>
                <a:tab pos="469900" algn="l"/>
              </a:tabLst>
            </a:pPr>
            <a:r>
              <a:rPr lang="en-US" altLang="zh-CN" sz="2000" b="0" i="0" u="none" strike="noStrike" kern="0" cap="none" spc="1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Plastids</a:t>
            </a:r>
            <a:r>
              <a:rPr lang="en-US" altLang="zh-CN" sz="2000" b="0" i="0" u="none" strike="noStrike" kern="0" cap="none" spc="3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12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are</a:t>
            </a:r>
            <a:r>
              <a:rPr lang="en-US" altLang="zh-CN" sz="2000" b="0" i="0" u="none" strike="noStrike" kern="0" cap="none" spc="3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1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absent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469773" indent="-457708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AutoNum type="arabicPeriod"/>
              <a:tabLst>
                <a:tab pos="469900" algn="l"/>
              </a:tabLst>
            </a:pPr>
            <a:r>
              <a:rPr lang="en-US" altLang="zh-CN" sz="2000" b="0" i="0" u="none" strike="noStrike" kern="0" cap="none" spc="15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Vacuoles</a:t>
            </a:r>
            <a:r>
              <a:rPr lang="en-US" altLang="zh-CN" sz="2000" b="0" i="0" u="none" strike="noStrike" kern="0" cap="none" spc="34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12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are</a:t>
            </a:r>
            <a:r>
              <a:rPr lang="en-US" altLang="zh-CN" sz="2000" b="0" i="0" u="none" strike="noStrike" kern="0" cap="none" spc="3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1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smaller</a:t>
            </a:r>
            <a:r>
              <a:rPr lang="en-US" altLang="zh-CN" sz="2000" b="0" i="0" u="none" strike="noStrike" kern="0" cap="none" spc="35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1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in</a:t>
            </a:r>
            <a:r>
              <a:rPr lang="en-US" altLang="zh-CN" sz="2000" b="0" i="0" u="none" strike="noStrike" kern="0" cap="none" spc="3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</a:t>
            </a:r>
            <a:r>
              <a:rPr lang="en-US" altLang="zh-CN" sz="2000" b="0" i="0" u="none" strike="noStrike" kern="0" cap="none" spc="-24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i</a:t>
            </a:r>
            <a:r>
              <a:rPr lang="en-US" altLang="zh-CN" sz="2000" b="0" i="0" u="none" strike="noStrike" kern="0" cap="none" spc="-2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ze </a:t>
            </a:r>
            <a:r>
              <a:rPr lang="en-US" altLang="zh-CN" sz="2000" b="0" i="0" u="none" strike="noStrike" kern="0" cap="none" spc="13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and</a:t>
            </a:r>
            <a:r>
              <a:rPr lang="en-US" altLang="zh-CN" sz="2000" b="0" i="0" u="none" strike="noStrike" kern="0" cap="none" spc="3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14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less</a:t>
            </a:r>
            <a:r>
              <a:rPr lang="en-US" altLang="zh-CN" sz="2000" b="0" i="0" u="none" strike="noStrike" kern="0" cap="none" spc="3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1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in</a:t>
            </a:r>
            <a:r>
              <a:rPr lang="en-US" altLang="zh-CN" sz="2000" b="0" i="0" u="none" strike="noStrike" kern="0" cap="none" spc="3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15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number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469900" indent="-457200" algn="l">
              <a:lnSpc>
                <a:spcPct val="100000"/>
              </a:lnSpc>
              <a:spcBef>
                <a:spcPts val="1804"/>
              </a:spcBef>
              <a:spcAft>
                <a:spcPts val="0"/>
              </a:spcAft>
              <a:buClrTx/>
              <a:buAutoNum type="arabicPeriod"/>
              <a:tabLst>
                <a:tab pos="469900" algn="l"/>
              </a:tabLst>
            </a:pPr>
            <a:r>
              <a:rPr lang="en-US" altLang="zh-CN" sz="2000" b="0" i="0" u="none" strike="noStrike" kern="0" cap="none" spc="1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Centrioles</a:t>
            </a:r>
            <a:r>
              <a:rPr lang="en-US" altLang="zh-CN" sz="2000" b="0" i="0" u="none" strike="noStrike" kern="0" cap="none" spc="35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12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are</a:t>
            </a:r>
            <a:r>
              <a:rPr lang="en-US" altLang="zh-CN" sz="2000" b="0" i="0" u="none" strike="noStrike" kern="0" cap="none" spc="38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1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present</a:t>
            </a:r>
            <a:endParaRPr lang="zh-CN" altLang="en-US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</p:txBody>
      </p:sp>
      <p:sp>
        <p:nvSpPr>
          <p:cNvPr id="585" name="曲线"/>
          <p:cNvSpPr>
            <a:spLocks/>
          </p:cNvSpPr>
          <p:nvPr/>
        </p:nvSpPr>
        <p:spPr>
          <a:xfrm rot="0">
            <a:off x="6091428" y="1415795"/>
            <a:ext cx="0" cy="4114799"/>
          </a:xfrm>
          <a:custGeom>
            <a:gdLst>
              <a:gd name="T1" fmla="*/ 0 w 21600"/>
              <a:gd name="T2" fmla="*/ 0 h 21600"/>
              <a:gd name="T3" fmla="*/ 0 w 21600"/>
              <a:gd name="T4" fmla="*/ 21600 h 21600"/>
            </a:gdLst>
            <a:rect l="T1" t="T2" r="T3" b="T4"/>
            <a:pathLst>
              <a:path w="21600" h="21600">
                <a:moveTo>
                  <a:pt x="0" y="0"/>
                </a:moveTo>
                <a:lnTo>
                  <a:pt x="0" y="21600"/>
                </a:lnTo>
              </a:path>
            </a:pathLst>
          </a:custGeom>
          <a:noFill/>
          <a:ln w="6096" cmpd="sng" cap="flat">
            <a:solidFill>
              <a:srgbClr val="000000"/>
            </a:solidFill>
            <a:prstDash val="solid"/>
            <a:round/>
          </a:ln>
        </p:spPr>
      </p:sp>
      <p:sp>
        <p:nvSpPr>
          <p:cNvPr id="586" name="矩形"/>
          <p:cNvSpPr>
            <a:spLocks/>
          </p:cNvSpPr>
          <p:nvPr/>
        </p:nvSpPr>
        <p:spPr>
          <a:xfrm rot="0">
            <a:off x="7225665" y="2517139"/>
            <a:ext cx="3742690" cy="276987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3334" rIns="0" bIns="0" anchor="t" anchorCtr="0">
            <a:prstTxWarp prst="textNoShape"/>
            <a:spAutoFit/>
          </a:bodyPr>
          <a:lstStyle/>
          <a:p>
            <a:pPr marL="469265" indent="-456565" algn="l">
              <a:lnSpc>
                <a:spcPct val="100000"/>
              </a:lnSpc>
              <a:spcBef>
                <a:spcPts val="104"/>
              </a:spcBef>
              <a:spcAft>
                <a:spcPts val="0"/>
              </a:spcAft>
              <a:buClrTx/>
              <a:buAutoNum type="arabicPeriod"/>
              <a:tabLst>
                <a:tab pos="469265" algn="l"/>
              </a:tabLst>
            </a:pPr>
            <a:r>
              <a:rPr lang="en-US" altLang="zh-CN" sz="2000" b="0" i="0" u="none" strike="noStrike" kern="0" cap="none" spc="1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Generally</a:t>
            </a:r>
            <a:r>
              <a:rPr lang="en-US" altLang="zh-CN" sz="2000" b="0" i="0" u="none" strike="noStrike" kern="0" cap="none" spc="3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1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large</a:t>
            </a:r>
            <a:r>
              <a:rPr lang="en-US" altLang="zh-CN" sz="2000" b="0" i="0" u="none" strike="noStrike" kern="0" cap="none" spc="3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1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in</a:t>
            </a:r>
            <a:r>
              <a:rPr lang="en-US" altLang="zh-CN" sz="2000" b="0" i="0" u="none" strike="noStrike" kern="0" cap="none" spc="3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</a:t>
            </a:r>
            <a:r>
              <a:rPr lang="en-US" altLang="zh-CN" sz="2000" b="0" i="0" u="none" strike="noStrike" kern="0" cap="none" spc="-24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i</a:t>
            </a:r>
            <a:r>
              <a:rPr lang="en-US" altLang="zh-CN" sz="2000" b="0" i="0" u="none" strike="noStrike" kern="0" cap="none" spc="-2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ze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469265" indent="-456565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AutoNum type="arabicPeriod"/>
              <a:tabLst>
                <a:tab pos="469265" algn="l"/>
              </a:tabLst>
            </a:pPr>
            <a:r>
              <a:rPr lang="en-US" altLang="zh-CN" sz="2000" b="0" i="0" u="none" strike="noStrike" kern="0" cap="none" spc="14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Cell</a:t>
            </a:r>
            <a:r>
              <a:rPr lang="en-US" altLang="zh-CN" sz="2000" b="0" i="0" u="none" strike="noStrike" kern="0" cap="none" spc="3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14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wall</a:t>
            </a:r>
            <a:r>
              <a:rPr lang="en-US" altLang="zh-CN" sz="2000" b="0" i="0" u="none" strike="noStrike" kern="0" cap="none" spc="35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i</a:t>
            </a:r>
            <a:r>
              <a:rPr lang="en-US" altLang="zh-CN" sz="2000" b="0" i="0" u="none" strike="noStrike" kern="0" cap="none" spc="-24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</a:t>
            </a:r>
            <a:r>
              <a:rPr lang="en-US" altLang="zh-CN" sz="2000" b="0" i="0" u="none" strike="noStrike" kern="0" cap="none" spc="39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14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present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469265" indent="-456565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AutoNum type="arabicPeriod"/>
              <a:tabLst>
                <a:tab pos="469265" algn="l"/>
              </a:tabLst>
            </a:pPr>
            <a:r>
              <a:rPr lang="en-US" altLang="zh-CN" sz="2000" b="0" i="0" u="none" strike="noStrike" kern="0" cap="none" spc="1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Plastids</a:t>
            </a:r>
            <a:r>
              <a:rPr lang="en-US" altLang="zh-CN" sz="2000" b="0" i="0" u="none" strike="noStrike" kern="0" cap="none" spc="3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12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are</a:t>
            </a:r>
            <a:r>
              <a:rPr lang="en-US" altLang="zh-CN" sz="2000" b="0" i="0" u="none" strike="noStrike" kern="0" cap="none" spc="3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1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present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469900" indent="-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AutoNum type="arabicPeriod"/>
              <a:tabLst>
                <a:tab pos="469900" algn="l"/>
              </a:tabLst>
            </a:pPr>
            <a:r>
              <a:rPr lang="en-US" altLang="zh-CN" sz="2000" b="0" i="0" u="none" strike="noStrike" kern="0" cap="none" spc="15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Vacuoles</a:t>
            </a:r>
            <a:r>
              <a:rPr lang="en-US" altLang="zh-CN" sz="2000" b="0" i="0" u="none" strike="noStrike" kern="0" cap="none" spc="34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12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are</a:t>
            </a:r>
            <a:r>
              <a:rPr lang="en-US" altLang="zh-CN" sz="2000" b="0" i="0" u="none" strike="noStrike" kern="0" cap="none" spc="3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15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larger</a:t>
            </a:r>
            <a:r>
              <a:rPr lang="en-US" altLang="zh-CN" sz="2000" b="0" i="0" u="none" strike="noStrike" kern="0" cap="none" spc="3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1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in</a:t>
            </a:r>
            <a:r>
              <a:rPr lang="en-US" altLang="zh-CN" sz="2000" b="0" i="0" u="none" strike="noStrike" kern="0" cap="none" spc="38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s</a:t>
            </a:r>
            <a:r>
              <a:rPr lang="en-US" altLang="zh-CN" sz="2000" b="0" i="0" u="none" strike="noStrike" kern="0" cap="none" spc="-24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i</a:t>
            </a:r>
            <a:r>
              <a:rPr lang="en-US" altLang="zh-CN" sz="2000" b="0" i="0" u="none" strike="noStrike" kern="0" cap="none" spc="-2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ze </a:t>
            </a:r>
            <a:r>
              <a:rPr lang="en-US" altLang="zh-CN" sz="2000" b="0" i="0" u="none" strike="noStrike" kern="0" cap="none" spc="13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and</a:t>
            </a:r>
            <a:r>
              <a:rPr lang="en-US" altLang="zh-CN" sz="2000" b="0" i="0" u="none" strike="noStrike" kern="0" cap="none" spc="36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14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more</a:t>
            </a:r>
            <a:r>
              <a:rPr lang="en-US" altLang="zh-CN" sz="2000" b="0" i="0" u="none" strike="noStrike" kern="0" cap="none" spc="36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10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in</a:t>
            </a:r>
            <a:r>
              <a:rPr lang="en-US" altLang="zh-CN" sz="2000" b="0" i="0" u="none" strike="noStrike" kern="0" cap="none" spc="37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15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number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  <a:p>
            <a:pPr marL="469265" indent="-456565" algn="l">
              <a:lnSpc>
                <a:spcPct val="100000"/>
              </a:lnSpc>
              <a:spcBef>
                <a:spcPts val="1804"/>
              </a:spcBef>
              <a:spcAft>
                <a:spcPts val="0"/>
              </a:spcAft>
              <a:buClrTx/>
              <a:buAutoNum type="arabicPeriod"/>
              <a:tabLst>
                <a:tab pos="469265" algn="l"/>
              </a:tabLst>
            </a:pPr>
            <a:r>
              <a:rPr lang="en-US" altLang="zh-CN" sz="2000" b="0" i="0" u="none" strike="noStrike" kern="0" cap="none" spc="17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Centrioles</a:t>
            </a:r>
            <a:r>
              <a:rPr lang="en-US" altLang="zh-CN" sz="2000" b="0" i="0" u="none" strike="noStrike" kern="0" cap="none" spc="35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12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are</a:t>
            </a:r>
            <a:r>
              <a:rPr lang="en-US" altLang="zh-CN" sz="2000" b="0" i="0" u="none" strike="noStrike" kern="0" cap="none" spc="38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000" b="0" i="0" u="none" strike="noStrike" kern="0" cap="none" spc="1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absent</a:t>
            </a:r>
            <a:endParaRPr lang="zh-CN" altLang="en-US" sz="20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</p:txBody>
      </p:sp>
      <p:sp>
        <p:nvSpPr>
          <p:cNvPr id="587" name="文本框"/>
          <p:cNvSpPr>
            <a:spLocks noGrp="1"/>
          </p:cNvSpPr>
          <p:nvPr>
            <p:ph type="title"/>
          </p:nvPr>
        </p:nvSpPr>
        <p:spPr>
          <a:xfrm rot="0">
            <a:off x="1186383" y="1528318"/>
            <a:ext cx="2512695" cy="51371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3334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4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0" cap="none" spc="160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Animal</a:t>
            </a:r>
            <a:r>
              <a:rPr lang="en-US" altLang="zh-CN" sz="3200" b="1" i="0" u="none" strike="noStrike" kern="0" cap="none" spc="380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 </a:t>
            </a:r>
            <a:r>
              <a:rPr lang="en-US" altLang="zh-CN" sz="3200" b="1" i="0" u="none" strike="noStrike" kern="0" cap="none" spc="130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cell</a:t>
            </a:r>
            <a:endParaRPr lang="zh-CN" altLang="en-US" sz="3200" b="1" i="0" u="none" strike="noStrike" kern="0" cap="none" spc="0" baseline="0">
              <a:solidFill>
                <a:schemeClr val="tx1"/>
              </a:solidFill>
              <a:latin typeface="Tahoma" pitchFamily="0" charset="0"/>
              <a:ea typeface="宋体" pitchFamily="0" charset="0"/>
              <a:cs typeface="Tahoma" pitchFamily="0" charset="0"/>
            </a:endParaRPr>
          </a:p>
        </p:txBody>
      </p:sp>
      <p:sp>
        <p:nvSpPr>
          <p:cNvPr id="588" name="矩形"/>
          <p:cNvSpPr>
            <a:spLocks/>
          </p:cNvSpPr>
          <p:nvPr/>
        </p:nvSpPr>
        <p:spPr>
          <a:xfrm rot="0">
            <a:off x="7225665" y="1532382"/>
            <a:ext cx="2135504" cy="51371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3334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4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0" cap="none" spc="155" baseline="0">
                <a:solidFill>
                  <a:schemeClr val="tx1"/>
                </a:solidFill>
                <a:latin typeface="Tahoma" pitchFamily="0" charset="0"/>
                <a:ea typeface="Droid Sans"/>
                <a:cs typeface="Tahoma" pitchFamily="0" charset="0"/>
              </a:rPr>
              <a:t>Plant</a:t>
            </a:r>
            <a:r>
              <a:rPr lang="en-US" altLang="zh-CN" sz="3200" b="1" i="0" u="none" strike="noStrike" kern="0" cap="none" spc="375" baseline="0">
                <a:solidFill>
                  <a:schemeClr val="tx1"/>
                </a:solidFill>
                <a:latin typeface="Tahoma" pitchFamily="0" charset="0"/>
                <a:ea typeface="Droid Sans"/>
                <a:cs typeface="Tahoma" pitchFamily="0" charset="0"/>
              </a:rPr>
              <a:t> </a:t>
            </a:r>
            <a:r>
              <a:rPr lang="en-US" altLang="zh-CN" sz="3200" b="1" i="0" u="none" strike="noStrike" kern="0" cap="none" spc="130" baseline="0">
                <a:solidFill>
                  <a:schemeClr val="tx1"/>
                </a:solidFill>
                <a:latin typeface="Tahoma" pitchFamily="0" charset="0"/>
                <a:ea typeface="Droid Sans"/>
                <a:cs typeface="Tahoma" pitchFamily="0" charset="0"/>
              </a:rPr>
              <a:t>cell</a:t>
            </a:r>
            <a:endParaRPr lang="zh-CN" altLang="en-US" sz="3200" b="0" i="0" u="none" strike="noStrike" kern="0" cap="none" spc="0" baseline="0">
              <a:solidFill>
                <a:schemeClr val="tx1"/>
              </a:solidFill>
              <a:latin typeface="Tahoma" pitchFamily="0" charset="0"/>
              <a:ea typeface="Droid Sans"/>
              <a:cs typeface="Tahoma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803496"/>
      </p:ext>
    </p:extLst>
  </p:cSld>
  <p:clrMapOvr>
    <a:masterClrMapping/>
  </p:clrMapOvr>
</p:sld>
</file>

<file path=ppt/slides/slide38.xml><?xml version="1.0" encoding="utf-8"?>
<p:sld xmlns:p="http://schemas.openxmlformats.org/presentationml/2006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1" name="组合"/>
          <p:cNvGrpSpPr>
            <a:grpSpLocks/>
          </p:cNvGrpSpPr>
          <p:nvPr/>
        </p:nvGrpSpPr>
        <p:grpSpPr>
          <a:xfrm>
            <a:off x="2839211" y="0"/>
            <a:ext cx="6513194" cy="6858000"/>
            <a:chOff x="2839211" y="0"/>
            <a:chExt cx="6513194" cy="6858000"/>
          </a:xfrm>
        </p:grpSpPr>
        <p:sp>
          <p:nvSpPr>
            <p:cNvPr id="589" name="曲线"/>
            <p:cNvSpPr>
              <a:spLocks/>
            </p:cNvSpPr>
            <p:nvPr/>
          </p:nvSpPr>
          <p:spPr>
            <a:xfrm rot="0">
              <a:off x="2839211" y="0"/>
              <a:ext cx="6513194" cy="6858000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0" y="21599"/>
                  </a:moveTo>
                  <a:lnTo>
                    <a:pt x="21599" y="0"/>
                  </a:lnTo>
                </a:path>
              </a:pathLst>
            </a:custGeom>
            <a:noFill/>
            <a:ln w="6096" cmpd="sng" cap="flat">
              <a:solidFill>
                <a:srgbClr val="94A496"/>
              </a:solidFill>
              <a:prstDash val="solid"/>
              <a:round/>
            </a:ln>
          </p:spPr>
        </p:sp>
        <p:pic>
          <p:nvPicPr>
            <p:cNvPr id="590" name="图片"/>
            <p:cNvPicPr>
              <a:picLocks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0">
              <a:off x="3392423" y="725423"/>
              <a:ext cx="5407153" cy="5407152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</p:grpSp>
      <p:sp>
        <p:nvSpPr>
          <p:cNvPr id="592" name="文本框"/>
          <p:cNvSpPr>
            <a:spLocks noGrp="1"/>
          </p:cNvSpPr>
          <p:nvPr>
            <p:ph type="title"/>
          </p:nvPr>
        </p:nvSpPr>
        <p:spPr>
          <a:xfrm rot="0">
            <a:off x="3786632" y="2810078"/>
            <a:ext cx="4618990" cy="103187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6600" b="0" i="0" u="none" strike="noStrike" kern="0" cap="none" spc="0" baseline="0">
                <a:solidFill>
                  <a:srgbClr val="FFFFFF"/>
                </a:solidFill>
                <a:latin typeface="Calibri Light" pitchFamily="0" charset="0"/>
                <a:ea typeface="宋体" pitchFamily="0" charset="0"/>
                <a:cs typeface="Calibri Light" pitchFamily="0" charset="0"/>
              </a:rPr>
              <a:t>THANK</a:t>
            </a:r>
            <a:r>
              <a:rPr lang="en-US" altLang="zh-CN" sz="6600" b="0" i="0" u="none" strike="noStrike" kern="0" cap="none" spc="-25" baseline="0">
                <a:solidFill>
                  <a:srgbClr val="FFFFFF"/>
                </a:solidFill>
                <a:latin typeface="Calibri Light" pitchFamily="0" charset="0"/>
                <a:ea typeface="宋体" pitchFamily="0" charset="0"/>
                <a:cs typeface="Calibri Light" pitchFamily="0" charset="0"/>
              </a:rPr>
              <a:t> </a:t>
            </a:r>
            <a:r>
              <a:rPr lang="en-US" altLang="zh-CN" sz="6600" b="0" i="0" u="none" strike="noStrike" kern="0" cap="none" spc="-45" baseline="0">
                <a:solidFill>
                  <a:srgbClr val="FFFFFF"/>
                </a:solidFill>
                <a:latin typeface="Calibri Light" pitchFamily="0" charset="0"/>
                <a:ea typeface="宋体" pitchFamily="0" charset="0"/>
                <a:cs typeface="Calibri Light" pitchFamily="0" charset="0"/>
              </a:rPr>
              <a:t>YOU...</a:t>
            </a:r>
            <a:endParaRPr lang="zh-CN" altLang="en-US" sz="6600" b="1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宋体" pitchFamily="0" charset="0"/>
              <a:cs typeface="Calibri Light" pitchFamily="0" charset="0"/>
            </a:endParaRPr>
          </a:p>
        </p:txBody>
      </p:sp>
      <p:grpSp>
        <p:nvGrpSpPr>
          <p:cNvPr id="595" name="组合"/>
          <p:cNvGrpSpPr>
            <a:grpSpLocks/>
          </p:cNvGrpSpPr>
          <p:nvPr/>
        </p:nvGrpSpPr>
        <p:grpSpPr>
          <a:xfrm>
            <a:off x="3590544" y="847343"/>
            <a:ext cx="4916805" cy="5183505"/>
            <a:chOff x="3590544" y="847343"/>
            <a:chExt cx="4916805" cy="5183505"/>
          </a:xfrm>
        </p:grpSpPr>
        <p:sp>
          <p:nvSpPr>
            <p:cNvPr id="593" name="曲线"/>
            <p:cNvSpPr>
              <a:spLocks/>
            </p:cNvSpPr>
            <p:nvPr/>
          </p:nvSpPr>
          <p:spPr>
            <a:xfrm rot="0">
              <a:off x="5327904" y="2750820"/>
              <a:ext cx="1443355" cy="1356360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0" y="0"/>
                  </a:moveTo>
                  <a:lnTo>
                    <a:pt x="21592" y="0"/>
                  </a:lnTo>
                </a:path>
                <a:path w="21600" h="21600">
                  <a:moveTo>
                    <a:pt x="0" y="21599"/>
                  </a:moveTo>
                  <a:lnTo>
                    <a:pt x="21592" y="21599"/>
                  </a:lnTo>
                </a:path>
              </a:pathLst>
            </a:custGeom>
            <a:noFill/>
            <a:ln w="12192" cmpd="sng" cap="flat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594" name="曲线"/>
            <p:cNvSpPr>
              <a:spLocks/>
            </p:cNvSpPr>
            <p:nvPr/>
          </p:nvSpPr>
          <p:spPr>
            <a:xfrm rot="0">
              <a:off x="3590544" y="847343"/>
              <a:ext cx="4916805" cy="5183505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4813" y="18893"/>
                  </a:moveTo>
                  <a:lnTo>
                    <a:pt x="4801" y="18689"/>
                  </a:lnTo>
                  <a:lnTo>
                    <a:pt x="4765" y="18492"/>
                  </a:lnTo>
                  <a:lnTo>
                    <a:pt x="4706" y="18303"/>
                  </a:lnTo>
                  <a:lnTo>
                    <a:pt x="4626" y="18124"/>
                  </a:lnTo>
                  <a:lnTo>
                    <a:pt x="4527" y="17956"/>
                  </a:lnTo>
                  <a:lnTo>
                    <a:pt x="4409" y="17800"/>
                  </a:lnTo>
                  <a:lnTo>
                    <a:pt x="4274" y="17658"/>
                  </a:lnTo>
                  <a:lnTo>
                    <a:pt x="4124" y="17530"/>
                  </a:lnTo>
                  <a:lnTo>
                    <a:pt x="3959" y="17418"/>
                  </a:lnTo>
                  <a:lnTo>
                    <a:pt x="3782" y="17324"/>
                  </a:lnTo>
                  <a:lnTo>
                    <a:pt x="3593" y="17248"/>
                  </a:lnTo>
                  <a:lnTo>
                    <a:pt x="3394" y="17192"/>
                  </a:lnTo>
                  <a:lnTo>
                    <a:pt x="3187" y="17158"/>
                  </a:lnTo>
                  <a:lnTo>
                    <a:pt x="2972" y="17146"/>
                  </a:lnTo>
                  <a:lnTo>
                    <a:pt x="2757" y="17158"/>
                  </a:lnTo>
                  <a:lnTo>
                    <a:pt x="2550" y="17192"/>
                  </a:lnTo>
                  <a:lnTo>
                    <a:pt x="2351" y="17248"/>
                  </a:lnTo>
                  <a:lnTo>
                    <a:pt x="2162" y="17324"/>
                  </a:lnTo>
                  <a:lnTo>
                    <a:pt x="1985" y="17418"/>
                  </a:lnTo>
                  <a:lnTo>
                    <a:pt x="1820" y="17530"/>
                  </a:lnTo>
                  <a:lnTo>
                    <a:pt x="1670" y="17658"/>
                  </a:lnTo>
                  <a:lnTo>
                    <a:pt x="1535" y="17800"/>
                  </a:lnTo>
                  <a:lnTo>
                    <a:pt x="1418" y="17956"/>
                  </a:lnTo>
                  <a:lnTo>
                    <a:pt x="1318" y="18124"/>
                  </a:lnTo>
                  <a:lnTo>
                    <a:pt x="1238" y="18303"/>
                  </a:lnTo>
                  <a:lnTo>
                    <a:pt x="1180" y="18492"/>
                  </a:lnTo>
                  <a:lnTo>
                    <a:pt x="1143" y="18689"/>
                  </a:lnTo>
                  <a:lnTo>
                    <a:pt x="1131" y="18893"/>
                  </a:lnTo>
                  <a:lnTo>
                    <a:pt x="1137" y="18998"/>
                  </a:lnTo>
                  <a:lnTo>
                    <a:pt x="983" y="19031"/>
                  </a:lnTo>
                  <a:lnTo>
                    <a:pt x="799" y="19097"/>
                  </a:lnTo>
                  <a:lnTo>
                    <a:pt x="629" y="19186"/>
                  </a:lnTo>
                  <a:lnTo>
                    <a:pt x="475" y="19297"/>
                  </a:lnTo>
                  <a:lnTo>
                    <a:pt x="338" y="19426"/>
                  </a:lnTo>
                  <a:lnTo>
                    <a:pt x="222" y="19572"/>
                  </a:lnTo>
                  <a:lnTo>
                    <a:pt x="128" y="19734"/>
                  </a:lnTo>
                  <a:lnTo>
                    <a:pt x="58" y="19908"/>
                  </a:lnTo>
                  <a:lnTo>
                    <a:pt x="14" y="20093"/>
                  </a:lnTo>
                  <a:lnTo>
                    <a:pt x="0" y="20287"/>
                  </a:lnTo>
                  <a:lnTo>
                    <a:pt x="14" y="20480"/>
                  </a:lnTo>
                  <a:lnTo>
                    <a:pt x="58" y="20665"/>
                  </a:lnTo>
                  <a:lnTo>
                    <a:pt x="128" y="20839"/>
                  </a:lnTo>
                  <a:lnTo>
                    <a:pt x="222" y="21001"/>
                  </a:lnTo>
                  <a:lnTo>
                    <a:pt x="338" y="21147"/>
                  </a:lnTo>
                  <a:lnTo>
                    <a:pt x="475" y="21276"/>
                  </a:lnTo>
                  <a:lnTo>
                    <a:pt x="629" y="21387"/>
                  </a:lnTo>
                  <a:lnTo>
                    <a:pt x="799" y="21476"/>
                  </a:lnTo>
                  <a:lnTo>
                    <a:pt x="983" y="21542"/>
                  </a:lnTo>
                  <a:lnTo>
                    <a:pt x="1178" y="21584"/>
                  </a:lnTo>
                  <a:lnTo>
                    <a:pt x="1382" y="21598"/>
                  </a:lnTo>
                  <a:lnTo>
                    <a:pt x="1586" y="21584"/>
                  </a:lnTo>
                  <a:lnTo>
                    <a:pt x="1781" y="21542"/>
                  </a:lnTo>
                  <a:lnTo>
                    <a:pt x="1965" y="21476"/>
                  </a:lnTo>
                  <a:lnTo>
                    <a:pt x="2135" y="21387"/>
                  </a:lnTo>
                  <a:lnTo>
                    <a:pt x="2289" y="21276"/>
                  </a:lnTo>
                  <a:lnTo>
                    <a:pt x="2426" y="21147"/>
                  </a:lnTo>
                  <a:lnTo>
                    <a:pt x="2542" y="21001"/>
                  </a:lnTo>
                  <a:lnTo>
                    <a:pt x="2636" y="20839"/>
                  </a:lnTo>
                  <a:lnTo>
                    <a:pt x="2706" y="20665"/>
                  </a:lnTo>
                  <a:lnTo>
                    <a:pt x="2717" y="20620"/>
                  </a:lnTo>
                  <a:lnTo>
                    <a:pt x="2757" y="20627"/>
                  </a:lnTo>
                  <a:lnTo>
                    <a:pt x="2972" y="20639"/>
                  </a:lnTo>
                  <a:lnTo>
                    <a:pt x="3187" y="20627"/>
                  </a:lnTo>
                  <a:lnTo>
                    <a:pt x="3394" y="20593"/>
                  </a:lnTo>
                  <a:lnTo>
                    <a:pt x="3593" y="20537"/>
                  </a:lnTo>
                  <a:lnTo>
                    <a:pt x="3782" y="20461"/>
                  </a:lnTo>
                  <a:lnTo>
                    <a:pt x="3959" y="20367"/>
                  </a:lnTo>
                  <a:lnTo>
                    <a:pt x="4124" y="20255"/>
                  </a:lnTo>
                  <a:lnTo>
                    <a:pt x="4274" y="20127"/>
                  </a:lnTo>
                  <a:lnTo>
                    <a:pt x="4409" y="19985"/>
                  </a:lnTo>
                  <a:lnTo>
                    <a:pt x="4527" y="19829"/>
                  </a:lnTo>
                  <a:lnTo>
                    <a:pt x="4626" y="19661"/>
                  </a:lnTo>
                  <a:lnTo>
                    <a:pt x="4706" y="19482"/>
                  </a:lnTo>
                  <a:lnTo>
                    <a:pt x="4765" y="19293"/>
                  </a:lnTo>
                  <a:lnTo>
                    <a:pt x="4801" y="19096"/>
                  </a:lnTo>
                  <a:lnTo>
                    <a:pt x="4813" y="18893"/>
                  </a:lnTo>
                  <a:lnTo>
                    <a:pt x="4813" y="18893"/>
                  </a:lnTo>
                </a:path>
                <a:path w="21600" h="21600">
                  <a:moveTo>
                    <a:pt x="21598" y="1311"/>
                  </a:moveTo>
                  <a:lnTo>
                    <a:pt x="21583" y="1117"/>
                  </a:lnTo>
                  <a:lnTo>
                    <a:pt x="21539" y="932"/>
                  </a:lnTo>
                  <a:lnTo>
                    <a:pt x="21469" y="758"/>
                  </a:lnTo>
                  <a:lnTo>
                    <a:pt x="21375" y="597"/>
                  </a:lnTo>
                  <a:lnTo>
                    <a:pt x="21258" y="450"/>
                  </a:lnTo>
                  <a:lnTo>
                    <a:pt x="21121" y="321"/>
                  </a:lnTo>
                  <a:lnTo>
                    <a:pt x="20967" y="211"/>
                  </a:lnTo>
                  <a:lnTo>
                    <a:pt x="20796" y="121"/>
                  </a:lnTo>
                  <a:lnTo>
                    <a:pt x="20612" y="55"/>
                  </a:lnTo>
                  <a:lnTo>
                    <a:pt x="20417" y="14"/>
                  </a:lnTo>
                  <a:lnTo>
                    <a:pt x="20212" y="0"/>
                  </a:lnTo>
                  <a:lnTo>
                    <a:pt x="20007" y="14"/>
                  </a:lnTo>
                  <a:lnTo>
                    <a:pt x="19812" y="55"/>
                  </a:lnTo>
                  <a:lnTo>
                    <a:pt x="19628" y="121"/>
                  </a:lnTo>
                  <a:lnTo>
                    <a:pt x="19457" y="211"/>
                  </a:lnTo>
                  <a:lnTo>
                    <a:pt x="19303" y="321"/>
                  </a:lnTo>
                  <a:lnTo>
                    <a:pt x="19166" y="450"/>
                  </a:lnTo>
                  <a:lnTo>
                    <a:pt x="19049" y="597"/>
                  </a:lnTo>
                  <a:lnTo>
                    <a:pt x="18955" y="758"/>
                  </a:lnTo>
                  <a:lnTo>
                    <a:pt x="18907" y="876"/>
                  </a:lnTo>
                  <a:lnTo>
                    <a:pt x="18906" y="876"/>
                  </a:lnTo>
                  <a:lnTo>
                    <a:pt x="18692" y="888"/>
                  </a:lnTo>
                  <a:lnTo>
                    <a:pt x="18484" y="922"/>
                  </a:lnTo>
                  <a:lnTo>
                    <a:pt x="18285" y="978"/>
                  </a:lnTo>
                  <a:lnTo>
                    <a:pt x="18097" y="1053"/>
                  </a:lnTo>
                  <a:lnTo>
                    <a:pt x="17919" y="1148"/>
                  </a:lnTo>
                  <a:lnTo>
                    <a:pt x="17755" y="1260"/>
                  </a:lnTo>
                  <a:lnTo>
                    <a:pt x="17604" y="1387"/>
                  </a:lnTo>
                  <a:lnTo>
                    <a:pt x="17470" y="1530"/>
                  </a:lnTo>
                  <a:lnTo>
                    <a:pt x="17352" y="1686"/>
                  </a:lnTo>
                  <a:lnTo>
                    <a:pt x="17252" y="1854"/>
                  </a:lnTo>
                  <a:lnTo>
                    <a:pt x="17173" y="2033"/>
                  </a:lnTo>
                  <a:lnTo>
                    <a:pt x="17114" y="2222"/>
                  </a:lnTo>
                  <a:lnTo>
                    <a:pt x="17078" y="2419"/>
                  </a:lnTo>
                  <a:lnTo>
                    <a:pt x="17065" y="2622"/>
                  </a:lnTo>
                  <a:lnTo>
                    <a:pt x="17078" y="2826"/>
                  </a:lnTo>
                  <a:lnTo>
                    <a:pt x="17114" y="3023"/>
                  </a:lnTo>
                  <a:lnTo>
                    <a:pt x="17173" y="3211"/>
                  </a:lnTo>
                  <a:lnTo>
                    <a:pt x="17252" y="3390"/>
                  </a:lnTo>
                  <a:lnTo>
                    <a:pt x="17352" y="3559"/>
                  </a:lnTo>
                  <a:lnTo>
                    <a:pt x="17470" y="3715"/>
                  </a:lnTo>
                  <a:lnTo>
                    <a:pt x="17604" y="3857"/>
                  </a:lnTo>
                  <a:lnTo>
                    <a:pt x="17755" y="3985"/>
                  </a:lnTo>
                  <a:lnTo>
                    <a:pt x="17919" y="4097"/>
                  </a:lnTo>
                  <a:lnTo>
                    <a:pt x="18097" y="4191"/>
                  </a:lnTo>
                  <a:lnTo>
                    <a:pt x="18285" y="4267"/>
                  </a:lnTo>
                  <a:lnTo>
                    <a:pt x="18484" y="4323"/>
                  </a:lnTo>
                  <a:lnTo>
                    <a:pt x="18692" y="4357"/>
                  </a:lnTo>
                  <a:lnTo>
                    <a:pt x="18906" y="4369"/>
                  </a:lnTo>
                  <a:lnTo>
                    <a:pt x="19121" y="4357"/>
                  </a:lnTo>
                  <a:lnTo>
                    <a:pt x="19329" y="4323"/>
                  </a:lnTo>
                  <a:lnTo>
                    <a:pt x="19527" y="4267"/>
                  </a:lnTo>
                  <a:lnTo>
                    <a:pt x="19716" y="4191"/>
                  </a:lnTo>
                  <a:lnTo>
                    <a:pt x="19893" y="4097"/>
                  </a:lnTo>
                  <a:lnTo>
                    <a:pt x="20058" y="3985"/>
                  </a:lnTo>
                  <a:lnTo>
                    <a:pt x="20208" y="3857"/>
                  </a:lnTo>
                  <a:lnTo>
                    <a:pt x="20343" y="3715"/>
                  </a:lnTo>
                  <a:lnTo>
                    <a:pt x="20461" y="3559"/>
                  </a:lnTo>
                  <a:lnTo>
                    <a:pt x="20560" y="3390"/>
                  </a:lnTo>
                  <a:lnTo>
                    <a:pt x="20640" y="3211"/>
                  </a:lnTo>
                  <a:lnTo>
                    <a:pt x="20699" y="3023"/>
                  </a:lnTo>
                  <a:lnTo>
                    <a:pt x="20735" y="2826"/>
                  </a:lnTo>
                  <a:lnTo>
                    <a:pt x="20748" y="2622"/>
                  </a:lnTo>
                  <a:lnTo>
                    <a:pt x="20741" y="2520"/>
                  </a:lnTo>
                  <a:lnTo>
                    <a:pt x="20796" y="2500"/>
                  </a:lnTo>
                  <a:lnTo>
                    <a:pt x="20967" y="2411"/>
                  </a:lnTo>
                  <a:lnTo>
                    <a:pt x="21121" y="2301"/>
                  </a:lnTo>
                  <a:lnTo>
                    <a:pt x="21258" y="2171"/>
                  </a:lnTo>
                  <a:lnTo>
                    <a:pt x="21375" y="2025"/>
                  </a:lnTo>
                  <a:lnTo>
                    <a:pt x="21469" y="1864"/>
                  </a:lnTo>
                  <a:lnTo>
                    <a:pt x="21539" y="1690"/>
                  </a:lnTo>
                  <a:lnTo>
                    <a:pt x="21583" y="1505"/>
                  </a:lnTo>
                  <a:lnTo>
                    <a:pt x="21598" y="1311"/>
                  </a:lnTo>
                  <a:close/>
                </a:path>
              </a:pathLst>
            </a:custGeom>
            <a:solidFill>
              <a:srgbClr val="555555">
                <a:alpha val="25000"/>
              </a:srgbClr>
            </a:solidFill>
            <a:ln cmpd="sng" cap="flat">
              <a:noFill/>
              <a:prstDash val="solid"/>
              <a:miter/>
            </a:ln>
          </p:spPr>
        </p:sp>
      </p:grpSp>
    </p:spTree>
    <p:extLst>
      <p:ext uri="{BB962C8B-B14F-4D97-AF65-F5344CB8AC3E}">
        <p14:creationId xmlns:p14="http://schemas.microsoft.com/office/powerpoint/2010/main" val="1170053229"/>
      </p:ext>
    </p:extLst>
  </p:cSld>
  <p:clrMapOvr>
    <a:masterClrMapping/>
  </p:clrMapOvr>
</p:sld>
</file>

<file path=ppt/slides/slide4.xml><?xml version="1.0" encoding="utf-8"?>
<p:sld xmlns:p="http://schemas.openxmlformats.org/presentationml/2006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"/>
          <p:cNvGrpSpPr>
            <a:grpSpLocks/>
          </p:cNvGrpSpPr>
          <p:nvPr/>
        </p:nvGrpSpPr>
        <p:grpSpPr>
          <a:xfrm>
            <a:off x="1644395" y="1464563"/>
            <a:ext cx="1828800" cy="2248662"/>
            <a:chOff x="1644395" y="1464563"/>
            <a:chExt cx="1828800" cy="2248662"/>
          </a:xfrm>
        </p:grpSpPr>
        <p:sp>
          <p:nvSpPr>
            <p:cNvPr id="39" name="曲线"/>
            <p:cNvSpPr>
              <a:spLocks/>
            </p:cNvSpPr>
            <p:nvPr/>
          </p:nvSpPr>
          <p:spPr>
            <a:xfrm rot="0">
              <a:off x="2559557" y="2798825"/>
              <a:ext cx="0" cy="914400"/>
            </a:xfrm>
            <a:custGeom>
              <a:gdLst>
                <a:gd name="T1" fmla="*/ 0 w 21600"/>
                <a:gd name="T2" fmla="*/ 0 h 21600"/>
                <a:gd name="T3" fmla="*/ 0 w 21600"/>
                <a:gd name="T4" fmla="*/ 21600 h 21600"/>
              </a:gdLst>
              <a:rect l="T1" t="T2" r="T3" b="T4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</a:path>
              </a:pathLst>
            </a:custGeom>
            <a:noFill/>
            <a:ln w="22860" cmpd="sng" cap="flat">
              <a:solidFill>
                <a:srgbClr val="423D38"/>
              </a:solidFill>
              <a:prstDash val="solid"/>
              <a:round/>
            </a:ln>
          </p:spPr>
        </p:sp>
        <p:pic>
          <p:nvPicPr>
            <p:cNvPr id="40" name="图片"/>
            <p:cNvPicPr>
              <a:picLocks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0">
              <a:off x="1644395" y="1464563"/>
              <a:ext cx="1828800" cy="1828800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</p:grpSp>
      <p:sp>
        <p:nvSpPr>
          <p:cNvPr id="42" name="曲线"/>
          <p:cNvSpPr>
            <a:spLocks/>
          </p:cNvSpPr>
          <p:nvPr/>
        </p:nvSpPr>
        <p:spPr>
          <a:xfrm rot="0">
            <a:off x="6092190" y="3713226"/>
            <a:ext cx="0" cy="914400"/>
          </a:xfrm>
          <a:custGeom>
            <a:gdLst>
              <a:gd name="T1" fmla="*/ 0 w 21600"/>
              <a:gd name="T2" fmla="*/ 0 h 21600"/>
              <a:gd name="T3" fmla="*/ 0 w 21600"/>
              <a:gd name="T4" fmla="*/ 21600 h 21600"/>
            </a:gdLst>
            <a:rect l="T1" t="T2" r="T3" b="T4"/>
            <a:pathLst>
              <a:path w="21600" h="21600">
                <a:moveTo>
                  <a:pt x="0" y="0"/>
                </a:moveTo>
                <a:lnTo>
                  <a:pt x="0" y="21600"/>
                </a:lnTo>
              </a:path>
            </a:pathLst>
          </a:custGeom>
          <a:noFill/>
          <a:ln w="22860" cmpd="sng" cap="flat">
            <a:solidFill>
              <a:srgbClr val="423D38"/>
            </a:solidFill>
            <a:prstDash val="solid"/>
            <a:round/>
          </a:ln>
        </p:spPr>
      </p:sp>
      <p:grpSp>
        <p:nvGrpSpPr>
          <p:cNvPr id="45" name="组合"/>
          <p:cNvGrpSpPr>
            <a:grpSpLocks/>
          </p:cNvGrpSpPr>
          <p:nvPr/>
        </p:nvGrpSpPr>
        <p:grpSpPr>
          <a:xfrm>
            <a:off x="2559557" y="1464563"/>
            <a:ext cx="9633585" cy="2248662"/>
            <a:chOff x="2559557" y="1464563"/>
            <a:chExt cx="9633585" cy="2248662"/>
          </a:xfrm>
        </p:grpSpPr>
        <p:sp>
          <p:nvSpPr>
            <p:cNvPr id="43" name="曲线"/>
            <p:cNvSpPr>
              <a:spLocks/>
            </p:cNvSpPr>
            <p:nvPr/>
          </p:nvSpPr>
          <p:spPr>
            <a:xfrm rot="0">
              <a:off x="2559557" y="2798825"/>
              <a:ext cx="9633585" cy="914400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16193" y="0"/>
                  </a:moveTo>
                  <a:lnTo>
                    <a:pt x="16193" y="21600"/>
                  </a:lnTo>
                </a:path>
                <a:path w="21600" h="21600">
                  <a:moveTo>
                    <a:pt x="0" y="21600"/>
                  </a:moveTo>
                  <a:lnTo>
                    <a:pt x="21598" y="21600"/>
                  </a:lnTo>
                </a:path>
              </a:pathLst>
            </a:custGeom>
            <a:noFill/>
            <a:ln w="22860" cmpd="sng" cap="flat">
              <a:solidFill>
                <a:srgbClr val="423D38"/>
              </a:solidFill>
              <a:prstDash val="solid"/>
              <a:round/>
            </a:ln>
          </p:spPr>
        </p:sp>
        <p:pic>
          <p:nvPicPr>
            <p:cNvPr id="44" name="图片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0">
              <a:off x="8866631" y="1464563"/>
              <a:ext cx="1828799" cy="1828800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</p:grpSp>
      <p:sp>
        <p:nvSpPr>
          <p:cNvPr id="46" name="矩形"/>
          <p:cNvSpPr>
            <a:spLocks/>
          </p:cNvSpPr>
          <p:nvPr/>
        </p:nvSpPr>
        <p:spPr>
          <a:xfrm rot="0">
            <a:off x="2187320" y="4101210"/>
            <a:ext cx="744854" cy="869314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065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0" cap="none" spc="-2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1665</a:t>
            </a:r>
            <a:endParaRPr lang="zh-CN" altLang="en-US" sz="2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47" name="文本框"/>
          <p:cNvSpPr>
            <a:spLocks noGrp="1"/>
          </p:cNvSpPr>
          <p:nvPr>
            <p:ph type="title"/>
          </p:nvPr>
        </p:nvSpPr>
        <p:spPr>
          <a:xfrm rot="0">
            <a:off x="3745738" y="487171"/>
            <a:ext cx="4657725" cy="49911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3334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4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0" cap="none" spc="150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Cell</a:t>
            </a:r>
            <a:r>
              <a:rPr lang="en-US" altLang="zh-CN" sz="3200" b="1" i="0" u="none" strike="noStrike" kern="0" cap="none" spc="365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 </a:t>
            </a:r>
            <a:r>
              <a:rPr lang="en-US" altLang="zh-CN" sz="3200" b="1" i="0" u="none" strike="noStrike" kern="0" cap="none" spc="160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Theory</a:t>
            </a:r>
            <a:r>
              <a:rPr lang="en-US" altLang="zh-CN" sz="3200" b="1" i="0" u="none" strike="noStrike" kern="0" cap="none" spc="365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 </a:t>
            </a:r>
            <a:r>
              <a:rPr lang="en-US" altLang="zh-CN" sz="3200" b="1" i="0" u="none" strike="noStrike" kern="0" cap="none" spc="155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Timeline</a:t>
            </a:r>
            <a:endParaRPr lang="zh-CN" altLang="en-US" sz="3200" b="1" i="0" u="none" strike="noStrike" kern="0" cap="none" spc="0" baseline="0">
              <a:solidFill>
                <a:schemeClr val="tx1"/>
              </a:solidFill>
              <a:latin typeface="Tahoma" pitchFamily="0" charset="0"/>
              <a:ea typeface="宋体" pitchFamily="0" charset="0"/>
              <a:cs typeface="Tahoma" pitchFamily="0" charset="0"/>
            </a:endParaRPr>
          </a:p>
        </p:txBody>
      </p:sp>
      <p:pic>
        <p:nvPicPr>
          <p:cNvPr id="48" name="图片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0">
            <a:off x="5177028" y="4116322"/>
            <a:ext cx="1828800" cy="1828800"/>
          </a:xfrm>
          <a:prstGeom prst="rect"/>
          <a:noFill/>
          <a:ln w="12700" cmpd="sng" cap="flat">
            <a:noFill/>
            <a:prstDash val="solid"/>
            <a:miter/>
          </a:ln>
        </p:spPr>
      </p:pic>
      <p:sp>
        <p:nvSpPr>
          <p:cNvPr id="49" name="矩形"/>
          <p:cNvSpPr>
            <a:spLocks/>
          </p:cNvSpPr>
          <p:nvPr/>
        </p:nvSpPr>
        <p:spPr>
          <a:xfrm rot="0">
            <a:off x="1774062" y="4612995"/>
            <a:ext cx="1571624" cy="1341437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62230" algn="l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Robert</a:t>
            </a:r>
            <a:r>
              <a:rPr lang="en-US" altLang="zh-CN" sz="2000" b="0" i="0" u="none" strike="noStrike" kern="0" cap="none" spc="-4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-2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Hooke </a:t>
            </a:r>
            <a:r>
              <a:rPr lang="en-US" altLang="zh-CN" sz="20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Discovered</a:t>
            </a:r>
            <a:r>
              <a:rPr lang="en-US" altLang="zh-CN" sz="2000" b="0" i="0" u="none" strike="noStrike" kern="0" cap="none" spc="-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-2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cell</a:t>
            </a:r>
            <a:endParaRPr lang="zh-CN" altLang="en-US" sz="20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50" name="矩形"/>
          <p:cNvSpPr>
            <a:spLocks/>
          </p:cNvSpPr>
          <p:nvPr/>
        </p:nvSpPr>
        <p:spPr>
          <a:xfrm rot="0">
            <a:off x="4790947" y="1798700"/>
            <a:ext cx="2599689" cy="141478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065" rIns="0" bIns="0" anchor="t" anchorCtr="0">
            <a:prstTxWarp prst="textNoShape"/>
            <a:spAutoFit/>
          </a:bodyPr>
          <a:lstStyle/>
          <a:p>
            <a:pPr marL="4445" indent="0" algn="ctr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0" cap="none" spc="-2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1674</a:t>
            </a:r>
            <a:endParaRPr lang="en-US" altLang="zh-CN" sz="2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  <a:p>
            <a:pPr marL="12700" indent="0" algn="ctr">
              <a:lnSpc>
                <a:spcPct val="150000"/>
              </a:lnSpc>
              <a:spcBef>
                <a:spcPts val="695"/>
              </a:spcBef>
              <a:spcAft>
                <a:spcPts val="0"/>
              </a:spcAft>
              <a:buNone/>
            </a:pP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Anton</a:t>
            </a:r>
            <a:r>
              <a:rPr lang="en-US" altLang="zh-CN" sz="2000" b="0" i="0" u="none" strike="noStrike" kern="0" cap="none" spc="-8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-2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Van</a:t>
            </a:r>
            <a:r>
              <a:rPr lang="en-US" altLang="zh-CN" sz="2000" b="0" i="0" u="none" strike="noStrike" kern="0" cap="none" spc="-8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Leeuwenhoek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Observed</a:t>
            </a:r>
            <a:r>
              <a:rPr lang="en-US" altLang="zh-CN" sz="2000" b="0" i="0" u="none" strike="noStrike" kern="0" cap="none" spc="-3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living</a:t>
            </a:r>
            <a:r>
              <a:rPr lang="en-US" altLang="zh-CN" sz="2000" b="0" i="0" u="none" strike="noStrike" kern="0" cap="none" spc="-3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-2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cell</a:t>
            </a:r>
            <a:endParaRPr lang="zh-CN" altLang="en-US" sz="20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51" name="矩形"/>
          <p:cNvSpPr>
            <a:spLocks/>
          </p:cNvSpPr>
          <p:nvPr/>
        </p:nvSpPr>
        <p:spPr>
          <a:xfrm rot="0">
            <a:off x="8761603" y="4101210"/>
            <a:ext cx="2014219" cy="1855153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065" rIns="0" bIns="0" anchor="t" anchorCtr="0">
            <a:prstTxWarp prst="textNoShape"/>
            <a:spAutoFit/>
          </a:bodyPr>
          <a:lstStyle/>
          <a:p>
            <a:pPr marL="2540" indent="0" algn="ctr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0" cap="none" spc="-2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1883</a:t>
            </a:r>
            <a:endParaRPr lang="en-US" altLang="zh-CN" sz="2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  <a:p>
            <a:pPr marL="12700" indent="1905" algn="ctr">
              <a:lnSpc>
                <a:spcPct val="150000"/>
              </a:lnSpc>
              <a:spcBef>
                <a:spcPts val="675"/>
              </a:spcBef>
              <a:spcAft>
                <a:spcPts val="0"/>
              </a:spcAft>
              <a:buNone/>
            </a:pP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Robert</a:t>
            </a:r>
            <a:r>
              <a:rPr lang="en-US" altLang="zh-CN" sz="2000" b="0" i="0" u="none" strike="noStrike" kern="0" cap="none" spc="-4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-2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Brown </a:t>
            </a:r>
            <a:r>
              <a:rPr lang="en-US" altLang="zh-CN" sz="20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Discovered</a:t>
            </a:r>
            <a:r>
              <a:rPr lang="en-US" altLang="zh-CN" sz="2000" b="0" i="0" u="none" strike="noStrike" kern="0" cap="none" spc="-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nucleus</a:t>
            </a:r>
            <a:endParaRPr lang="zh-CN" altLang="en-US" sz="20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392330"/>
      </p:ext>
    </p:extLst>
  </p:cSld>
  <p:clrMapOvr>
    <a:masterClrMapping/>
  </p:clrMapOvr>
</p:sld>
</file>

<file path=ppt/slides/slide5.xml><?xml version="1.0" encoding="utf-8"?>
<p:sld xmlns:p="http://schemas.openxmlformats.org/presentationml/2006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"/>
          <p:cNvGrpSpPr>
            <a:grpSpLocks/>
          </p:cNvGrpSpPr>
          <p:nvPr/>
        </p:nvGrpSpPr>
        <p:grpSpPr>
          <a:xfrm>
            <a:off x="1644395" y="3713226"/>
            <a:ext cx="1828800" cy="2205990"/>
            <a:chOff x="1644395" y="3713226"/>
            <a:chExt cx="1828800" cy="2205990"/>
          </a:xfrm>
        </p:grpSpPr>
        <p:sp>
          <p:nvSpPr>
            <p:cNvPr id="52" name="曲线"/>
            <p:cNvSpPr>
              <a:spLocks/>
            </p:cNvSpPr>
            <p:nvPr/>
          </p:nvSpPr>
          <p:spPr>
            <a:xfrm rot="0">
              <a:off x="2559557" y="3713226"/>
              <a:ext cx="0" cy="914400"/>
            </a:xfrm>
            <a:custGeom>
              <a:gdLst>
                <a:gd name="T1" fmla="*/ 0 w 21600"/>
                <a:gd name="T2" fmla="*/ 0 h 21600"/>
                <a:gd name="T3" fmla="*/ 0 w 21600"/>
                <a:gd name="T4" fmla="*/ 21600 h 21600"/>
              </a:gdLst>
              <a:rect l="T1" t="T2" r="T3" b="T4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</a:path>
              </a:pathLst>
            </a:custGeom>
            <a:noFill/>
            <a:ln w="22860" cmpd="sng" cap="flat">
              <a:solidFill>
                <a:srgbClr val="423D38"/>
              </a:solidFill>
              <a:prstDash val="solid"/>
              <a:round/>
            </a:ln>
          </p:spPr>
        </p:sp>
        <p:pic>
          <p:nvPicPr>
            <p:cNvPr id="53" name="图片"/>
            <p:cNvPicPr>
              <a:picLocks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0">
              <a:off x="1644395" y="4090416"/>
              <a:ext cx="1828800" cy="1828800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</p:grpSp>
      <p:sp>
        <p:nvSpPr>
          <p:cNvPr id="55" name="曲线"/>
          <p:cNvSpPr>
            <a:spLocks/>
          </p:cNvSpPr>
          <p:nvPr/>
        </p:nvSpPr>
        <p:spPr>
          <a:xfrm rot="0">
            <a:off x="6092190" y="2798826"/>
            <a:ext cx="0" cy="914400"/>
          </a:xfrm>
          <a:custGeom>
            <a:gdLst>
              <a:gd name="T1" fmla="*/ 0 w 21600"/>
              <a:gd name="T2" fmla="*/ 0 h 21600"/>
              <a:gd name="T3" fmla="*/ 0 w 21600"/>
              <a:gd name="T4" fmla="*/ 21600 h 21600"/>
            </a:gdLst>
            <a:rect l="T1" t="T2" r="T3" b="T4"/>
            <a:pathLst>
              <a:path w="21600" h="21600">
                <a:moveTo>
                  <a:pt x="0" y="0"/>
                </a:moveTo>
                <a:lnTo>
                  <a:pt x="0" y="21600"/>
                </a:lnTo>
              </a:path>
            </a:pathLst>
          </a:custGeom>
          <a:noFill/>
          <a:ln w="22860" cmpd="sng" cap="flat">
            <a:solidFill>
              <a:srgbClr val="423D38"/>
            </a:solidFill>
            <a:prstDash val="solid"/>
            <a:round/>
          </a:ln>
        </p:spPr>
      </p:sp>
      <p:grpSp>
        <p:nvGrpSpPr>
          <p:cNvPr id="59" name="组合"/>
          <p:cNvGrpSpPr>
            <a:grpSpLocks/>
          </p:cNvGrpSpPr>
          <p:nvPr/>
        </p:nvGrpSpPr>
        <p:grpSpPr>
          <a:xfrm>
            <a:off x="0" y="3701796"/>
            <a:ext cx="12192000" cy="2217420"/>
            <a:chOff x="0" y="3701796"/>
            <a:chExt cx="12192000" cy="2217420"/>
          </a:xfrm>
        </p:grpSpPr>
        <p:sp>
          <p:nvSpPr>
            <p:cNvPr id="56" name="曲线"/>
            <p:cNvSpPr>
              <a:spLocks/>
            </p:cNvSpPr>
            <p:nvPr/>
          </p:nvSpPr>
          <p:spPr>
            <a:xfrm rot="0">
              <a:off x="9781792" y="3713226"/>
              <a:ext cx="0" cy="914400"/>
            </a:xfrm>
            <a:custGeom>
              <a:gdLst>
                <a:gd name="T1" fmla="*/ 0 w 21600"/>
                <a:gd name="T2" fmla="*/ 0 h 21600"/>
                <a:gd name="T3" fmla="*/ 0 w 21600"/>
                <a:gd name="T4" fmla="*/ 21600 h 21600"/>
              </a:gdLst>
              <a:rect l="T1" t="T2" r="T3" b="T4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</a:path>
              </a:pathLst>
            </a:custGeom>
            <a:noFill/>
            <a:ln w="22860" cmpd="sng" cap="flat">
              <a:solidFill>
                <a:srgbClr val="423D38"/>
              </a:solidFill>
              <a:prstDash val="solid"/>
              <a:round/>
            </a:ln>
          </p:spPr>
        </p:sp>
        <p:sp>
          <p:nvSpPr>
            <p:cNvPr id="57" name="曲线"/>
            <p:cNvSpPr>
              <a:spLocks/>
            </p:cNvSpPr>
            <p:nvPr/>
          </p:nvSpPr>
          <p:spPr>
            <a:xfrm rot="0">
              <a:off x="0" y="3701796"/>
              <a:ext cx="12192000" cy="22859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21599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23D38"/>
            </a:solidFill>
            <a:ln cmpd="sng" cap="flat">
              <a:noFill/>
              <a:prstDash val="solid"/>
              <a:miter/>
            </a:ln>
          </p:spPr>
        </p:sp>
        <p:pic>
          <p:nvPicPr>
            <p:cNvPr id="58" name="图片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0">
              <a:off x="8866631" y="4090416"/>
              <a:ext cx="1828799" cy="1828800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</p:grpSp>
      <p:sp>
        <p:nvSpPr>
          <p:cNvPr id="60" name="矩形"/>
          <p:cNvSpPr>
            <a:spLocks/>
          </p:cNvSpPr>
          <p:nvPr/>
        </p:nvSpPr>
        <p:spPr>
          <a:xfrm rot="0">
            <a:off x="1709673" y="1479042"/>
            <a:ext cx="1680845" cy="171958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065" rIns="0" bIns="0" anchor="t" anchorCtr="0">
            <a:prstTxWarp prst="textNoShape"/>
            <a:spAutoFit/>
          </a:bodyPr>
          <a:lstStyle/>
          <a:p>
            <a:pPr marL="19050" indent="0" algn="ctr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0" cap="none" spc="-2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1835</a:t>
            </a:r>
            <a:endParaRPr lang="en-US" altLang="zh-CN" sz="2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  <a:p>
            <a:pPr marL="0" indent="0" algn="ctr">
              <a:lnSpc>
                <a:spcPct val="100000"/>
              </a:lnSpc>
              <a:spcBef>
                <a:spcPts val="1895"/>
              </a:spcBef>
              <a:spcAft>
                <a:spcPts val="0"/>
              </a:spcAft>
              <a:buNone/>
            </a:pP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Felix</a:t>
            </a:r>
            <a:r>
              <a:rPr lang="en-US" altLang="zh-CN" sz="2000" b="0" i="0" u="none" strike="noStrike" kern="0" cap="none" spc="-7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Dujardin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  <a:p>
            <a:pPr marL="12700" indent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altLang="zh-CN" sz="20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Discovered</a:t>
            </a:r>
            <a:r>
              <a:rPr lang="en-US" altLang="zh-CN" sz="2000" b="0" i="0" u="none" strike="noStrike" kern="0" cap="none" spc="-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fluid content</a:t>
            </a:r>
            <a:r>
              <a:rPr lang="en-US" altLang="zh-CN" sz="2000" b="0" i="0" u="none" strike="noStrike" kern="0" cap="none" spc="-4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of</a:t>
            </a:r>
            <a:r>
              <a:rPr lang="en-US" altLang="zh-CN" sz="2000" b="0" i="0" u="none" strike="noStrike" kern="0" cap="none" spc="-3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-2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cell</a:t>
            </a:r>
            <a:endParaRPr lang="zh-CN" altLang="en-US" sz="20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pic>
        <p:nvPicPr>
          <p:cNvPr id="61" name="图片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0">
            <a:off x="5177028" y="1450847"/>
            <a:ext cx="1828800" cy="1828799"/>
          </a:xfrm>
          <a:prstGeom prst="rect"/>
          <a:noFill/>
          <a:ln w="12700" cmpd="sng" cap="flat">
            <a:noFill/>
            <a:prstDash val="solid"/>
            <a:miter/>
          </a:ln>
        </p:spPr>
      </p:pic>
      <p:sp>
        <p:nvSpPr>
          <p:cNvPr id="62" name="矩形"/>
          <p:cNvSpPr>
            <a:spLocks/>
          </p:cNvSpPr>
          <p:nvPr/>
        </p:nvSpPr>
        <p:spPr>
          <a:xfrm rot="0">
            <a:off x="4902200" y="4126738"/>
            <a:ext cx="2378075" cy="171958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065" rIns="0" bIns="0" anchor="t" anchorCtr="0">
            <a:prstTxWarp prst="textNoShape"/>
            <a:spAutoFit/>
          </a:bodyPr>
          <a:lstStyle/>
          <a:p>
            <a:pPr marL="3175" indent="0" algn="ctr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0" cap="none" spc="-2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1838</a:t>
            </a:r>
            <a:endParaRPr lang="en-US" altLang="zh-CN" sz="2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  <a:p>
            <a:pPr marL="0" indent="0" algn="ctr">
              <a:lnSpc>
                <a:spcPct val="100000"/>
              </a:lnSpc>
              <a:spcBef>
                <a:spcPts val="1895"/>
              </a:spcBef>
              <a:spcAft>
                <a:spcPts val="0"/>
              </a:spcAft>
              <a:buNone/>
            </a:pPr>
            <a:r>
              <a:rPr lang="en-US" altLang="zh-CN" sz="20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Matthias</a:t>
            </a:r>
            <a:r>
              <a:rPr lang="en-US" altLang="zh-CN" sz="2000" b="0" i="0" u="none" strike="noStrike" kern="0" cap="none" spc="-5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Schleiden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  <a:p>
            <a:pPr marL="12700" indent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Proposed</a:t>
            </a:r>
            <a:r>
              <a:rPr lang="en-US" altLang="zh-CN" sz="2000" b="0" i="0" u="none" strike="noStrike" kern="0" cap="none" spc="-5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all</a:t>
            </a:r>
            <a:r>
              <a:rPr lang="en-US" altLang="zh-CN" sz="2000" b="0" i="0" u="none" strike="noStrike" kern="0" cap="none" spc="-5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plants</a:t>
            </a:r>
            <a:r>
              <a:rPr lang="en-US" altLang="zh-CN" sz="2000" b="0" i="0" u="none" strike="noStrike" kern="0" cap="none" spc="-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-2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are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made</a:t>
            </a:r>
            <a:r>
              <a:rPr lang="en-US" altLang="zh-CN" sz="2000" b="0" i="0" u="none" strike="noStrike" kern="0" cap="none" spc="-2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up</a:t>
            </a:r>
            <a:r>
              <a:rPr lang="en-US" altLang="zh-CN" sz="2000" b="0" i="0" u="none" strike="noStrike" kern="0" cap="none" spc="-3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of</a:t>
            </a:r>
            <a:r>
              <a:rPr lang="en-US" altLang="zh-CN" sz="2000" b="0" i="0" u="none" strike="noStrike" kern="0" cap="none" spc="-3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-2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cells</a:t>
            </a:r>
            <a:endParaRPr lang="zh-CN" altLang="en-US" sz="20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63" name="矩形"/>
          <p:cNvSpPr>
            <a:spLocks/>
          </p:cNvSpPr>
          <p:nvPr/>
        </p:nvSpPr>
        <p:spPr>
          <a:xfrm rot="0">
            <a:off x="8573261" y="1514932"/>
            <a:ext cx="2415540" cy="170751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065" rIns="0" bIns="0" anchor="t" anchorCtr="0">
            <a:prstTxWarp prst="textNoShape"/>
            <a:spAutoFit/>
          </a:bodyPr>
          <a:lstStyle/>
          <a:p>
            <a:pPr marL="3175" indent="0" algn="ctr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0" cap="none" spc="-2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1839</a:t>
            </a:r>
            <a:endParaRPr lang="en-US" altLang="zh-CN" sz="2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  <a:p>
            <a:pPr marL="12700" indent="549910" algn="l">
              <a:lnSpc>
                <a:spcPct val="150000"/>
              </a:lnSpc>
              <a:spcBef>
                <a:spcPts val="675"/>
              </a:spcBef>
              <a:spcAft>
                <a:spcPts val="0"/>
              </a:spcAft>
              <a:buNone/>
            </a:pP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J.</a:t>
            </a:r>
            <a:r>
              <a:rPr lang="en-US" altLang="zh-CN" sz="2000" b="0" i="0" u="none" strike="noStrike" kern="0" cap="none" spc="-2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E.</a:t>
            </a:r>
            <a:r>
              <a:rPr lang="en-US" altLang="zh-CN" sz="2000" b="0" i="0" u="none" strike="noStrike" kern="0" cap="none" spc="-2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Purkinje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Named</a:t>
            </a:r>
            <a:r>
              <a:rPr lang="en-US" altLang="zh-CN" sz="2000" b="0" i="0" u="none" strike="noStrike" kern="0" cap="none" spc="-4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fluid</a:t>
            </a:r>
            <a:r>
              <a:rPr lang="en-US" altLang="zh-CN" sz="2000" b="0" i="0" u="none" strike="noStrike" kern="0" cap="none" spc="-2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content</a:t>
            </a:r>
            <a:r>
              <a:rPr lang="en-US" altLang="zh-CN" sz="2000" b="0" i="0" u="none" strike="noStrike" kern="0" cap="none" spc="-3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-2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of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  <a:p>
            <a:pPr marL="27178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cell</a:t>
            </a:r>
            <a:r>
              <a:rPr lang="en-US" altLang="zh-CN" sz="2000" b="0" i="0" u="none" strike="noStrike" kern="0" cap="none" spc="-2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as</a:t>
            </a:r>
            <a:r>
              <a:rPr lang="en-US" altLang="zh-CN" sz="2000" b="0" i="0" u="none" strike="noStrike" kern="0" cap="none" spc="-2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protoplasm</a:t>
            </a:r>
            <a:endParaRPr lang="zh-CN" altLang="en-US" sz="20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64" name="文本框"/>
          <p:cNvSpPr>
            <a:spLocks noGrp="1"/>
          </p:cNvSpPr>
          <p:nvPr>
            <p:ph type="title"/>
          </p:nvPr>
        </p:nvSpPr>
        <p:spPr>
          <a:xfrm rot="0">
            <a:off x="3745738" y="487171"/>
            <a:ext cx="4657725" cy="49911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3334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4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0" cap="none" spc="150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Cell</a:t>
            </a:r>
            <a:r>
              <a:rPr lang="en-US" altLang="zh-CN" sz="3200" b="1" i="0" u="none" strike="noStrike" kern="0" cap="none" spc="365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 </a:t>
            </a:r>
            <a:r>
              <a:rPr lang="en-US" altLang="zh-CN" sz="3200" b="1" i="0" u="none" strike="noStrike" kern="0" cap="none" spc="160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Theory</a:t>
            </a:r>
            <a:r>
              <a:rPr lang="en-US" altLang="zh-CN" sz="3200" b="1" i="0" u="none" strike="noStrike" kern="0" cap="none" spc="365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 </a:t>
            </a:r>
            <a:r>
              <a:rPr lang="en-US" altLang="zh-CN" sz="3200" b="1" i="0" u="none" strike="noStrike" kern="0" cap="none" spc="155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Timeline</a:t>
            </a:r>
            <a:endParaRPr lang="zh-CN" altLang="en-US" sz="3200" b="1" i="0" u="none" strike="noStrike" kern="0" cap="none" spc="0" baseline="0">
              <a:solidFill>
                <a:schemeClr val="tx1"/>
              </a:solidFill>
              <a:latin typeface="Tahoma" pitchFamily="0" charset="0"/>
              <a:ea typeface="宋体" pitchFamily="0" charset="0"/>
              <a:cs typeface="Tahoma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054122"/>
      </p:ext>
    </p:extLst>
  </p:cSld>
  <p:clrMapOvr>
    <a:masterClrMapping/>
  </p:clrMapOvr>
</p:sld>
</file>

<file path=ppt/slides/slide6.xml><?xml version="1.0" encoding="utf-8"?>
<p:sld xmlns:p="http://schemas.openxmlformats.org/presentationml/2006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"/>
          <p:cNvGrpSpPr>
            <a:grpSpLocks/>
          </p:cNvGrpSpPr>
          <p:nvPr/>
        </p:nvGrpSpPr>
        <p:grpSpPr>
          <a:xfrm>
            <a:off x="1644395" y="1464563"/>
            <a:ext cx="1828800" cy="2248662"/>
            <a:chOff x="1644395" y="1464563"/>
            <a:chExt cx="1828800" cy="2248662"/>
          </a:xfrm>
        </p:grpSpPr>
        <p:sp>
          <p:nvSpPr>
            <p:cNvPr id="65" name="曲线"/>
            <p:cNvSpPr>
              <a:spLocks/>
            </p:cNvSpPr>
            <p:nvPr/>
          </p:nvSpPr>
          <p:spPr>
            <a:xfrm rot="0">
              <a:off x="2559557" y="2798825"/>
              <a:ext cx="0" cy="914400"/>
            </a:xfrm>
            <a:custGeom>
              <a:gdLst>
                <a:gd name="T1" fmla="*/ 0 w 21600"/>
                <a:gd name="T2" fmla="*/ 0 h 21600"/>
                <a:gd name="T3" fmla="*/ 0 w 21600"/>
                <a:gd name="T4" fmla="*/ 21600 h 21600"/>
              </a:gdLst>
              <a:rect l="T1" t="T2" r="T3" b="T4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</a:path>
              </a:pathLst>
            </a:custGeom>
            <a:noFill/>
            <a:ln w="22860" cmpd="sng" cap="flat">
              <a:solidFill>
                <a:srgbClr val="423D38"/>
              </a:solidFill>
              <a:prstDash val="solid"/>
              <a:round/>
            </a:ln>
          </p:spPr>
        </p:sp>
        <p:pic>
          <p:nvPicPr>
            <p:cNvPr id="66" name="图片"/>
            <p:cNvPicPr>
              <a:picLocks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0">
              <a:off x="1644395" y="1464563"/>
              <a:ext cx="1828800" cy="1828800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</p:grpSp>
      <p:sp>
        <p:nvSpPr>
          <p:cNvPr id="68" name="曲线"/>
          <p:cNvSpPr>
            <a:spLocks/>
          </p:cNvSpPr>
          <p:nvPr/>
        </p:nvSpPr>
        <p:spPr>
          <a:xfrm rot="0">
            <a:off x="6092190" y="3713226"/>
            <a:ext cx="0" cy="914400"/>
          </a:xfrm>
          <a:custGeom>
            <a:gdLst>
              <a:gd name="T1" fmla="*/ 0 w 21600"/>
              <a:gd name="T2" fmla="*/ 0 h 21600"/>
              <a:gd name="T3" fmla="*/ 0 w 21600"/>
              <a:gd name="T4" fmla="*/ 21600 h 21600"/>
            </a:gdLst>
            <a:rect l="T1" t="T2" r="T3" b="T4"/>
            <a:pathLst>
              <a:path w="21600" h="21600">
                <a:moveTo>
                  <a:pt x="0" y="0"/>
                </a:moveTo>
                <a:lnTo>
                  <a:pt x="0" y="21600"/>
                </a:lnTo>
              </a:path>
            </a:pathLst>
          </a:custGeom>
          <a:noFill/>
          <a:ln w="22860" cmpd="sng" cap="flat">
            <a:solidFill>
              <a:srgbClr val="423D38"/>
            </a:solidFill>
            <a:prstDash val="solid"/>
            <a:round/>
          </a:ln>
        </p:spPr>
      </p:sp>
      <p:grpSp>
        <p:nvGrpSpPr>
          <p:cNvPr id="72" name="组合"/>
          <p:cNvGrpSpPr>
            <a:grpSpLocks/>
          </p:cNvGrpSpPr>
          <p:nvPr/>
        </p:nvGrpSpPr>
        <p:grpSpPr>
          <a:xfrm>
            <a:off x="0" y="1464563"/>
            <a:ext cx="10695431" cy="2260092"/>
            <a:chOff x="0" y="1464563"/>
            <a:chExt cx="10695431" cy="2260092"/>
          </a:xfrm>
        </p:grpSpPr>
        <p:sp>
          <p:nvSpPr>
            <p:cNvPr id="69" name="曲线"/>
            <p:cNvSpPr>
              <a:spLocks/>
            </p:cNvSpPr>
            <p:nvPr/>
          </p:nvSpPr>
          <p:spPr>
            <a:xfrm rot="0">
              <a:off x="9781792" y="2798825"/>
              <a:ext cx="0" cy="914400"/>
            </a:xfrm>
            <a:custGeom>
              <a:gdLst>
                <a:gd name="T1" fmla="*/ 0 w 21600"/>
                <a:gd name="T2" fmla="*/ 0 h 21600"/>
                <a:gd name="T3" fmla="*/ 0 w 21600"/>
                <a:gd name="T4" fmla="*/ 21600 h 21600"/>
              </a:gdLst>
              <a:rect l="T1" t="T2" r="T3" b="T4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</a:path>
              </a:pathLst>
            </a:custGeom>
            <a:noFill/>
            <a:ln w="22860" cmpd="sng" cap="flat">
              <a:solidFill>
                <a:srgbClr val="423D38"/>
              </a:solidFill>
              <a:prstDash val="solid"/>
              <a:round/>
            </a:ln>
          </p:spPr>
        </p:sp>
        <p:sp>
          <p:nvSpPr>
            <p:cNvPr id="70" name="曲线"/>
            <p:cNvSpPr>
              <a:spLocks/>
            </p:cNvSpPr>
            <p:nvPr/>
          </p:nvSpPr>
          <p:spPr>
            <a:xfrm rot="0">
              <a:off x="0" y="3701796"/>
              <a:ext cx="9782175" cy="22859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23D38"/>
            </a:solidFill>
            <a:ln cmpd="sng" cap="flat">
              <a:noFill/>
              <a:prstDash val="solid"/>
              <a:miter/>
            </a:ln>
          </p:spPr>
        </p:sp>
        <p:pic>
          <p:nvPicPr>
            <p:cNvPr id="71" name="图片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0">
              <a:off x="8866631" y="1464563"/>
              <a:ext cx="1828799" cy="1828800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</p:grpSp>
      <p:sp>
        <p:nvSpPr>
          <p:cNvPr id="73" name="矩形"/>
          <p:cNvSpPr>
            <a:spLocks/>
          </p:cNvSpPr>
          <p:nvPr/>
        </p:nvSpPr>
        <p:spPr>
          <a:xfrm rot="0">
            <a:off x="1479930" y="4101210"/>
            <a:ext cx="2160270" cy="201231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065" rIns="0" bIns="0" anchor="t" anchorCtr="0">
            <a:prstTxWarp prst="textNoShape"/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0" cap="none" spc="-2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1839</a:t>
            </a:r>
            <a:endParaRPr lang="en-US" altLang="zh-CN" sz="2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  <a:p>
            <a:pPr marL="0" indent="0" algn="ctr">
              <a:lnSpc>
                <a:spcPct val="100000"/>
              </a:lnSpc>
              <a:spcBef>
                <a:spcPts val="1875"/>
              </a:spcBef>
              <a:spcAft>
                <a:spcPts val="0"/>
              </a:spcAft>
              <a:buNone/>
            </a:pP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Theodor</a:t>
            </a:r>
            <a:r>
              <a:rPr lang="en-US" altLang="zh-CN" sz="2000" b="0" i="0" u="none" strike="noStrike" kern="0" cap="none" spc="-2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Schwann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  <a:p>
            <a:pPr marL="12700" indent="-1905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Proposed</a:t>
            </a:r>
            <a:r>
              <a:rPr lang="en-US" altLang="zh-CN" sz="2000" b="0" i="0" u="none" strike="noStrike" kern="0" cap="none" spc="-5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all</a:t>
            </a:r>
            <a:r>
              <a:rPr lang="en-US" altLang="zh-CN" sz="2000" b="0" i="0" u="none" strike="noStrike" kern="0" cap="none" spc="-5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animals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are</a:t>
            </a:r>
            <a:r>
              <a:rPr lang="en-US" altLang="zh-CN" sz="2000" b="0" i="0" u="none" strike="noStrike" kern="0" cap="none" spc="-2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made</a:t>
            </a:r>
            <a:r>
              <a:rPr lang="en-US" altLang="zh-CN" sz="2000" b="0" i="0" u="none" strike="noStrike" kern="0" cap="none" spc="409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up</a:t>
            </a:r>
            <a:r>
              <a:rPr lang="en-US" altLang="zh-CN" sz="2000" b="0" i="0" u="none" strike="noStrike" kern="0" cap="none" spc="-4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of</a:t>
            </a:r>
            <a:r>
              <a:rPr lang="en-US" altLang="zh-CN" sz="2000" b="0" i="0" u="none" strike="noStrike" kern="0" cap="none" spc="-3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-2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cells</a:t>
            </a:r>
            <a:endParaRPr lang="zh-CN" altLang="en-US" sz="20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pic>
        <p:nvPicPr>
          <p:cNvPr id="74" name="图片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0">
            <a:off x="5177028" y="4116322"/>
            <a:ext cx="1828800" cy="1828800"/>
          </a:xfrm>
          <a:prstGeom prst="rect"/>
          <a:noFill/>
          <a:ln w="12700" cmpd="sng" cap="flat">
            <a:noFill/>
            <a:prstDash val="solid"/>
            <a:miter/>
          </a:ln>
        </p:spPr>
      </p:pic>
      <p:sp>
        <p:nvSpPr>
          <p:cNvPr id="75" name="矩形"/>
          <p:cNvSpPr>
            <a:spLocks/>
          </p:cNvSpPr>
          <p:nvPr/>
        </p:nvSpPr>
        <p:spPr>
          <a:xfrm rot="0">
            <a:off x="4786376" y="1514932"/>
            <a:ext cx="2609850" cy="1720214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065" rIns="0" bIns="0" anchor="t" anchorCtr="0">
            <a:prstTxWarp prst="textNoShape"/>
            <a:spAutoFit/>
          </a:bodyPr>
          <a:lstStyle/>
          <a:p>
            <a:pPr marL="3175" indent="0" algn="ctr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0" cap="none" spc="-2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1845</a:t>
            </a:r>
            <a:endParaRPr lang="en-US" altLang="zh-CN" sz="2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  <a:p>
            <a:pPr marL="0" indent="0" algn="ctr">
              <a:lnSpc>
                <a:spcPct val="100000"/>
              </a:lnSpc>
              <a:spcBef>
                <a:spcPts val="1895"/>
              </a:spcBef>
              <a:spcAft>
                <a:spcPts val="0"/>
              </a:spcAft>
              <a:buNone/>
            </a:pP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Carl</a:t>
            </a:r>
            <a:r>
              <a:rPr lang="en-US" altLang="zh-CN" sz="2000" b="0" i="0" u="none" strike="noStrike" kern="0" cap="none" spc="-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Heinrich</a:t>
            </a:r>
            <a:r>
              <a:rPr lang="en-US" altLang="zh-CN" sz="2000" b="0" i="0" u="none" strike="noStrike" kern="0" cap="none" spc="-4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-2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Braun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  <a:p>
            <a:pPr marL="12700" indent="0" algn="ctr">
              <a:lnSpc>
                <a:spcPct val="100000"/>
              </a:lnSpc>
              <a:spcBef>
                <a:spcPts val="1205"/>
              </a:spcBef>
              <a:spcAft>
                <a:spcPts val="0"/>
              </a:spcAft>
              <a:buNone/>
            </a:pP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Proposed</a:t>
            </a:r>
            <a:r>
              <a:rPr lang="en-US" altLang="zh-CN" sz="2000" b="0" i="0" u="none" strike="noStrike" kern="0" cap="none" spc="-4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cell</a:t>
            </a:r>
            <a:r>
              <a:rPr lang="en-US" altLang="zh-CN" sz="2000" b="0" i="0" u="none" strike="noStrike" kern="0" cap="none" spc="-4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is</a:t>
            </a:r>
            <a:r>
              <a:rPr lang="en-US" altLang="zh-CN" sz="2000" b="0" i="0" u="none" strike="noStrike" kern="0" cap="none" spc="-3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the</a:t>
            </a:r>
            <a:r>
              <a:rPr lang="en-US" altLang="zh-CN" sz="2000" b="0" i="0" u="none" strike="noStrike" kern="0" cap="none" spc="-3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-2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basic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unit</a:t>
            </a:r>
            <a:r>
              <a:rPr lang="en-US" altLang="zh-CN" sz="2000" b="0" i="0" u="none" strike="noStrike" kern="0" cap="none" spc="-2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of</a:t>
            </a:r>
            <a:r>
              <a:rPr lang="en-US" altLang="zh-CN" sz="2000" b="0" i="0" u="none" strike="noStrike" kern="0" cap="none" spc="-2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life</a:t>
            </a:r>
            <a:endParaRPr lang="zh-CN" altLang="en-US" sz="20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76" name="矩形"/>
          <p:cNvSpPr>
            <a:spLocks/>
          </p:cNvSpPr>
          <p:nvPr/>
        </p:nvSpPr>
        <p:spPr>
          <a:xfrm rot="0">
            <a:off x="8589391" y="4101210"/>
            <a:ext cx="2360930" cy="201231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065" rIns="0" bIns="0" anchor="t" anchorCtr="0">
            <a:prstTxWarp prst="textNoShape"/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0" cap="none" spc="-2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1855</a:t>
            </a:r>
            <a:endParaRPr lang="en-US" altLang="zh-CN" sz="28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  <a:p>
            <a:pPr marL="0" indent="0" algn="ctr">
              <a:lnSpc>
                <a:spcPct val="100000"/>
              </a:lnSpc>
              <a:spcBef>
                <a:spcPts val="1875"/>
              </a:spcBef>
              <a:spcAft>
                <a:spcPts val="0"/>
              </a:spcAft>
              <a:buNone/>
            </a:pP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Rudolf</a:t>
            </a:r>
            <a:r>
              <a:rPr lang="en-US" altLang="zh-CN" sz="2000" b="0" i="0" u="none" strike="noStrike" kern="0" cap="none" spc="-4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Virchow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  <a:p>
            <a:pPr marL="12700" indent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Proposed</a:t>
            </a:r>
            <a:r>
              <a:rPr lang="en-US" altLang="zh-CN" sz="2000" b="0" i="0" u="none" strike="noStrike" kern="0" cap="none" spc="-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all</a:t>
            </a:r>
            <a:r>
              <a:rPr lang="en-US" altLang="zh-CN" sz="2000" b="0" i="0" u="none" strike="noStrike" kern="0" cap="none" spc="-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cells</a:t>
            </a:r>
            <a:r>
              <a:rPr lang="en-US" altLang="zh-CN" sz="2000" b="0" i="0" u="none" strike="noStrike" kern="0" cap="none" spc="-3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-2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arise 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from</a:t>
            </a:r>
            <a:r>
              <a:rPr lang="en-US" altLang="zh-CN" sz="2000" b="0" i="0" u="none" strike="noStrike" kern="0" cap="none" spc="-6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-2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pre-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existing</a:t>
            </a:r>
            <a:r>
              <a:rPr lang="en-US" altLang="zh-CN" sz="2000" b="0" i="0" u="none" strike="noStrike" kern="0" cap="none" spc="-5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0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cells</a:t>
            </a:r>
            <a:endParaRPr lang="zh-CN" altLang="en-US" sz="20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77" name="文本框"/>
          <p:cNvSpPr>
            <a:spLocks noGrp="1"/>
          </p:cNvSpPr>
          <p:nvPr>
            <p:ph type="title"/>
          </p:nvPr>
        </p:nvSpPr>
        <p:spPr>
          <a:xfrm rot="0">
            <a:off x="3745738" y="487171"/>
            <a:ext cx="4657725" cy="49911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3334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4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0" cap="none" spc="150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Cell</a:t>
            </a:r>
            <a:r>
              <a:rPr lang="en-US" altLang="zh-CN" sz="3200" b="1" i="0" u="none" strike="noStrike" kern="0" cap="none" spc="365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 </a:t>
            </a:r>
            <a:r>
              <a:rPr lang="en-US" altLang="zh-CN" sz="3200" b="1" i="0" u="none" strike="noStrike" kern="0" cap="none" spc="160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Theory</a:t>
            </a:r>
            <a:r>
              <a:rPr lang="en-US" altLang="zh-CN" sz="3200" b="1" i="0" u="none" strike="noStrike" kern="0" cap="none" spc="365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 </a:t>
            </a:r>
            <a:r>
              <a:rPr lang="en-US" altLang="zh-CN" sz="3200" b="1" i="0" u="none" strike="noStrike" kern="0" cap="none" spc="155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Timeline</a:t>
            </a:r>
            <a:endParaRPr lang="zh-CN" altLang="en-US" sz="3200" b="1" i="0" u="none" strike="noStrike" kern="0" cap="none" spc="0" baseline="0">
              <a:solidFill>
                <a:schemeClr val="tx1"/>
              </a:solidFill>
              <a:latin typeface="Tahoma" pitchFamily="0" charset="0"/>
              <a:ea typeface="宋体" pitchFamily="0" charset="0"/>
              <a:cs typeface="Tahoma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419624"/>
      </p:ext>
    </p:extLst>
  </p:cSld>
  <p:clrMapOvr>
    <a:masterClrMapping/>
  </p:clrMapOvr>
</p:sld>
</file>

<file path=ppt/slides/slide7.xml><?xml version="1.0" encoding="utf-8"?>
<p:sld xmlns:p="http://schemas.openxmlformats.org/presentationml/2006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文本框"/>
          <p:cNvSpPr>
            <a:spLocks noGrp="1"/>
          </p:cNvSpPr>
          <p:nvPr>
            <p:ph type="title"/>
          </p:nvPr>
        </p:nvSpPr>
        <p:spPr>
          <a:xfrm rot="0">
            <a:off x="3568953" y="487171"/>
            <a:ext cx="5008245" cy="51371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3334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4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0" cap="none" spc="175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Unicellular</a:t>
            </a:r>
            <a:r>
              <a:rPr lang="en-US" altLang="zh-CN" sz="3200" b="1" i="0" u="none" strike="noStrike" kern="0" cap="none" spc="365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 </a:t>
            </a:r>
            <a:r>
              <a:rPr lang="en-US" altLang="zh-CN" sz="3200" b="1" i="0" u="none" strike="noStrike" kern="0" cap="none" spc="160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Organisms</a:t>
            </a:r>
            <a:endParaRPr lang="zh-CN" altLang="en-US" sz="3200" b="1" i="0" u="none" strike="noStrike" kern="0" cap="none" spc="0" baseline="0">
              <a:solidFill>
                <a:schemeClr val="tx1"/>
              </a:solidFill>
              <a:latin typeface="Tahoma" pitchFamily="0" charset="0"/>
              <a:ea typeface="宋体" pitchFamily="0" charset="0"/>
              <a:cs typeface="Tahoma" pitchFamily="0" charset="0"/>
            </a:endParaRPr>
          </a:p>
        </p:txBody>
      </p:sp>
      <p:sp>
        <p:nvSpPr>
          <p:cNvPr id="79" name="矩形"/>
          <p:cNvSpPr>
            <a:spLocks/>
          </p:cNvSpPr>
          <p:nvPr/>
        </p:nvSpPr>
        <p:spPr>
          <a:xfrm rot="0">
            <a:off x="2119376" y="1253769"/>
            <a:ext cx="7940675" cy="103124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2533650" indent="-2520950" algn="l">
              <a:lnSpc>
                <a:spcPct val="116999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28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An</a:t>
            </a:r>
            <a:r>
              <a:rPr lang="en-US" altLang="zh-CN" sz="2800" b="0" i="0" u="none" strike="noStrike" kern="0" cap="none" spc="-3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8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organism</a:t>
            </a:r>
            <a:r>
              <a:rPr lang="en-US" altLang="zh-CN" sz="2800" b="0" i="0" u="none" strike="noStrike" kern="0" cap="none" spc="-3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8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that</a:t>
            </a:r>
            <a:r>
              <a:rPr lang="en-US" altLang="zh-CN" sz="2800" b="0" i="0" u="none" strike="noStrike" kern="0" cap="none" spc="-3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8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is</a:t>
            </a:r>
            <a:r>
              <a:rPr lang="en-US" altLang="zh-CN" sz="2800" b="0" i="0" u="none" strike="noStrike" kern="0" cap="none" spc="-2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8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made</a:t>
            </a:r>
            <a:r>
              <a:rPr lang="en-US" altLang="zh-CN" sz="2800" b="0" i="0" u="none" strike="noStrike" kern="0" cap="none" spc="-3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8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up</a:t>
            </a:r>
            <a:r>
              <a:rPr lang="en-US" altLang="zh-CN" sz="2800" b="0" i="0" u="none" strike="noStrike" kern="0" cap="none" spc="-3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8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of</a:t>
            </a:r>
            <a:r>
              <a:rPr lang="en-US" altLang="zh-CN" sz="2800" b="0" i="0" u="none" strike="noStrike" kern="0" cap="none" spc="-2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8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only</a:t>
            </a:r>
            <a:r>
              <a:rPr lang="en-US" altLang="zh-CN" sz="2800" b="0" i="0" u="none" strike="noStrike" kern="0" cap="none" spc="-3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8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one</a:t>
            </a:r>
            <a:r>
              <a:rPr lang="en-US" altLang="zh-CN" sz="2800" b="0" i="0" u="none" strike="noStrike" kern="0" cap="none" spc="-3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8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cell</a:t>
            </a:r>
            <a:r>
              <a:rPr lang="en-US" altLang="zh-CN" sz="2800" b="0" i="0" u="none" strike="noStrike" kern="0" cap="none" spc="-2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8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is</a:t>
            </a:r>
            <a:r>
              <a:rPr lang="en-US" altLang="zh-CN" sz="2800" b="0" i="0" u="none" strike="noStrike" kern="0" cap="none" spc="-3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8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called</a:t>
            </a:r>
            <a:r>
              <a:rPr lang="en-US" altLang="zh-CN" sz="2800" b="0" i="0" u="none" strike="noStrike" kern="0" cap="none" spc="-3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800" b="0" i="0" u="none" strike="noStrike" kern="0" cap="none" spc="-2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as </a:t>
            </a:r>
            <a:r>
              <a:rPr lang="en-US" altLang="zh-CN" sz="28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unicellular</a:t>
            </a:r>
            <a:r>
              <a:rPr lang="en-US" altLang="zh-CN" sz="2800" b="0" i="0" u="none" strike="noStrike" kern="0" cap="none" spc="-4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800" b="0" i="0" u="none" strike="noStrike" kern="0" cap="none" spc="-1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organism.</a:t>
            </a:r>
            <a:endParaRPr lang="zh-CN" altLang="en-US" sz="28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</p:txBody>
      </p:sp>
      <p:grpSp>
        <p:nvGrpSpPr>
          <p:cNvPr id="82" name="组合"/>
          <p:cNvGrpSpPr>
            <a:grpSpLocks/>
          </p:cNvGrpSpPr>
          <p:nvPr/>
        </p:nvGrpSpPr>
        <p:grpSpPr>
          <a:xfrm>
            <a:off x="4298402" y="2756184"/>
            <a:ext cx="3669069" cy="3300922"/>
            <a:chOff x="4298402" y="2756184"/>
            <a:chExt cx="3669069" cy="3300922"/>
          </a:xfrm>
        </p:grpSpPr>
        <p:pic>
          <p:nvPicPr>
            <p:cNvPr id="80" name="图片"/>
            <p:cNvPicPr>
              <a:picLocks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0">
              <a:off x="4298402" y="2756184"/>
              <a:ext cx="3669069" cy="3300922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  <p:pic>
          <p:nvPicPr>
            <p:cNvPr id="81" name="图片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0">
              <a:off x="4305300" y="2763011"/>
              <a:ext cx="3581399" cy="2446020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</p:grpSp>
      <p:grpSp>
        <p:nvGrpSpPr>
          <p:cNvPr id="85" name="组合"/>
          <p:cNvGrpSpPr>
            <a:grpSpLocks/>
          </p:cNvGrpSpPr>
          <p:nvPr/>
        </p:nvGrpSpPr>
        <p:grpSpPr>
          <a:xfrm>
            <a:off x="445729" y="2756184"/>
            <a:ext cx="3669069" cy="3300922"/>
            <a:chOff x="445729" y="2756184"/>
            <a:chExt cx="3669069" cy="3300922"/>
          </a:xfrm>
        </p:grpSpPr>
        <p:pic>
          <p:nvPicPr>
            <p:cNvPr id="83" name="图片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0">
              <a:off x="445729" y="2756184"/>
              <a:ext cx="3669069" cy="3300922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  <p:pic>
          <p:nvPicPr>
            <p:cNvPr id="84" name="图片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0">
              <a:off x="452628" y="2763011"/>
              <a:ext cx="3581399" cy="2446020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</p:grpSp>
      <p:sp>
        <p:nvSpPr>
          <p:cNvPr id="86" name="矩形"/>
          <p:cNvSpPr>
            <a:spLocks/>
          </p:cNvSpPr>
          <p:nvPr/>
        </p:nvSpPr>
        <p:spPr>
          <a:xfrm rot="0">
            <a:off x="452627" y="5209032"/>
            <a:ext cx="3581399" cy="786765"/>
          </a:xfrm>
          <a:prstGeom prst="rect"/>
          <a:solidFill>
            <a:srgbClr val="FFFFFF"/>
          </a:solidFill>
          <a:ln w="12700" cmpd="sng" cap="flat">
            <a:noFill/>
            <a:prstDash val="solid"/>
            <a:miter/>
          </a:ln>
        </p:spPr>
        <p:txBody>
          <a:bodyPr vert="horz" wrap="square" lIns="0" tIns="207009" rIns="0" bIns="0" anchor="t" anchorCtr="0">
            <a:prstTxWarp prst="textNoShape"/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1629"/>
              </a:spcBef>
              <a:spcAft>
                <a:spcPts val="0"/>
              </a:spcAft>
              <a:buNone/>
            </a:pPr>
            <a:r>
              <a:rPr lang="en-US" altLang="zh-CN" sz="2200" b="0" i="0" u="none" strike="noStrike" kern="0" cap="none" spc="-1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Euglena</a:t>
            </a:r>
            <a:endParaRPr lang="zh-CN" altLang="en-US" sz="22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</p:txBody>
      </p:sp>
      <p:sp>
        <p:nvSpPr>
          <p:cNvPr id="87" name="矩形"/>
          <p:cNvSpPr>
            <a:spLocks/>
          </p:cNvSpPr>
          <p:nvPr/>
        </p:nvSpPr>
        <p:spPr>
          <a:xfrm rot="0">
            <a:off x="4305300" y="5209032"/>
            <a:ext cx="3581399" cy="786765"/>
          </a:xfrm>
          <a:prstGeom prst="rect"/>
          <a:solidFill>
            <a:srgbClr val="FFFFFF"/>
          </a:solidFill>
          <a:ln w="12700" cmpd="sng" cap="flat">
            <a:noFill/>
            <a:prstDash val="solid"/>
            <a:miter/>
          </a:ln>
        </p:spPr>
        <p:txBody>
          <a:bodyPr vert="horz" wrap="square" lIns="0" tIns="207009" rIns="0" bIns="0" anchor="t" anchorCtr="0">
            <a:prstTxWarp prst="textNoShape"/>
            <a:spAutoFit/>
          </a:bodyPr>
          <a:lstStyle/>
          <a:p>
            <a:pPr marL="1094740" indent="0" algn="l">
              <a:lnSpc>
                <a:spcPct val="100000"/>
              </a:lnSpc>
              <a:spcBef>
                <a:spcPts val="1629"/>
              </a:spcBef>
              <a:spcAft>
                <a:spcPts val="0"/>
              </a:spcAft>
              <a:buNone/>
            </a:pPr>
            <a:r>
              <a:rPr lang="en-US" altLang="zh-CN" sz="2200" b="0" i="0" u="none" strike="noStrike" kern="0" cap="none" spc="-1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Paramecium</a:t>
            </a:r>
            <a:endParaRPr lang="zh-CN" altLang="en-US" sz="22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</p:txBody>
      </p:sp>
      <p:grpSp>
        <p:nvGrpSpPr>
          <p:cNvPr id="90" name="组合"/>
          <p:cNvGrpSpPr>
            <a:grpSpLocks/>
          </p:cNvGrpSpPr>
          <p:nvPr/>
        </p:nvGrpSpPr>
        <p:grpSpPr>
          <a:xfrm>
            <a:off x="8151074" y="2756184"/>
            <a:ext cx="3669069" cy="3300922"/>
            <a:chOff x="8151074" y="2756184"/>
            <a:chExt cx="3669069" cy="3300922"/>
          </a:xfrm>
        </p:grpSpPr>
        <p:pic>
          <p:nvPicPr>
            <p:cNvPr id="88" name="图片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0">
              <a:off x="8151074" y="2756184"/>
              <a:ext cx="3669069" cy="3300922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  <p:pic>
          <p:nvPicPr>
            <p:cNvPr id="89" name="图片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0">
              <a:off x="8157971" y="2763011"/>
              <a:ext cx="3581400" cy="2446020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</p:grpSp>
      <p:sp>
        <p:nvSpPr>
          <p:cNvPr id="91" name="矩形"/>
          <p:cNvSpPr>
            <a:spLocks/>
          </p:cNvSpPr>
          <p:nvPr/>
        </p:nvSpPr>
        <p:spPr>
          <a:xfrm rot="0">
            <a:off x="8157971" y="5209032"/>
            <a:ext cx="3581400" cy="786765"/>
          </a:xfrm>
          <a:prstGeom prst="rect"/>
          <a:solidFill>
            <a:srgbClr val="FFFFFF"/>
          </a:solidFill>
          <a:ln w="12700" cmpd="sng" cap="flat">
            <a:noFill/>
            <a:prstDash val="solid"/>
            <a:miter/>
          </a:ln>
        </p:spPr>
        <p:txBody>
          <a:bodyPr vert="horz" wrap="square" lIns="0" tIns="207009" rIns="0" bIns="0" anchor="t" anchorCtr="0">
            <a:prstTxWarp prst="textNoShape"/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1629"/>
              </a:spcBef>
              <a:spcAft>
                <a:spcPts val="0"/>
              </a:spcAft>
              <a:buNone/>
            </a:pPr>
            <a:r>
              <a:rPr lang="en-US" altLang="zh-CN" sz="2200" b="0" i="0" u="none" strike="noStrike" kern="0" cap="none" spc="-1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Yeast</a:t>
            </a:r>
            <a:endParaRPr lang="zh-CN" altLang="en-US" sz="22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122716"/>
      </p:ext>
    </p:extLst>
  </p:cSld>
  <p:clrMapOvr>
    <a:masterClrMapping/>
  </p:clrMapOvr>
</p:sld>
</file>

<file path=ppt/slides/slide8.xml><?xml version="1.0" encoding="utf-8"?>
<p:sld xmlns:p="http://schemas.openxmlformats.org/presentationml/2006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文本框"/>
          <p:cNvSpPr>
            <a:spLocks noGrp="1"/>
          </p:cNvSpPr>
          <p:nvPr>
            <p:ph type="title"/>
          </p:nvPr>
        </p:nvSpPr>
        <p:spPr>
          <a:xfrm rot="0">
            <a:off x="3366261" y="487171"/>
            <a:ext cx="5412740" cy="51371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3334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4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0" cap="none" spc="175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Multicellular</a:t>
            </a:r>
            <a:r>
              <a:rPr lang="en-US" altLang="zh-CN" sz="3200" b="1" i="0" u="none" strike="noStrike" kern="0" cap="none" spc="380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 </a:t>
            </a:r>
            <a:r>
              <a:rPr lang="en-US" altLang="zh-CN" sz="3200" b="1" i="0" u="none" strike="noStrike" kern="0" cap="none" spc="160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Organisms</a:t>
            </a:r>
            <a:endParaRPr lang="zh-CN" altLang="en-US" sz="3200" b="1" i="0" u="none" strike="noStrike" kern="0" cap="none" spc="0" baseline="0">
              <a:solidFill>
                <a:schemeClr val="tx1"/>
              </a:solidFill>
              <a:latin typeface="Tahoma" pitchFamily="0" charset="0"/>
              <a:ea typeface="宋体" pitchFamily="0" charset="0"/>
              <a:cs typeface="Tahoma" pitchFamily="0" charset="0"/>
            </a:endParaRPr>
          </a:p>
        </p:txBody>
      </p:sp>
      <p:sp>
        <p:nvSpPr>
          <p:cNvPr id="93" name="矩形"/>
          <p:cNvSpPr>
            <a:spLocks/>
          </p:cNvSpPr>
          <p:nvPr/>
        </p:nvSpPr>
        <p:spPr>
          <a:xfrm rot="0">
            <a:off x="1674367" y="1253769"/>
            <a:ext cx="8829040" cy="103124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2831973" indent="-2820035" algn="l">
              <a:lnSpc>
                <a:spcPct val="116999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28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An</a:t>
            </a:r>
            <a:r>
              <a:rPr lang="en-US" altLang="zh-CN" sz="2800" b="0" i="0" u="none" strike="noStrike" kern="0" cap="none" spc="-4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8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organism</a:t>
            </a:r>
            <a:r>
              <a:rPr lang="en-US" altLang="zh-CN" sz="2800" b="0" i="0" u="none" strike="noStrike" kern="0" cap="none" spc="-3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8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that</a:t>
            </a:r>
            <a:r>
              <a:rPr lang="en-US" altLang="zh-CN" sz="2800" b="0" i="0" u="none" strike="noStrike" kern="0" cap="none" spc="-3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8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is</a:t>
            </a:r>
            <a:r>
              <a:rPr lang="en-US" altLang="zh-CN" sz="2800" b="0" i="0" u="none" strike="noStrike" kern="0" cap="none" spc="-2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8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made</a:t>
            </a:r>
            <a:r>
              <a:rPr lang="en-US" altLang="zh-CN" sz="2800" b="0" i="0" u="none" strike="noStrike" kern="0" cap="none" spc="-4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8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up</a:t>
            </a:r>
            <a:r>
              <a:rPr lang="en-US" altLang="zh-CN" sz="2800" b="0" i="0" u="none" strike="noStrike" kern="0" cap="none" spc="-3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8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of</a:t>
            </a:r>
            <a:r>
              <a:rPr lang="en-US" altLang="zh-CN" sz="2800" b="0" i="0" u="none" strike="noStrike" kern="0" cap="none" spc="-3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8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more</a:t>
            </a:r>
            <a:r>
              <a:rPr lang="en-US" altLang="zh-CN" sz="2800" b="0" i="0" u="none" strike="noStrike" kern="0" cap="none" spc="-3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8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than</a:t>
            </a:r>
            <a:r>
              <a:rPr lang="en-US" altLang="zh-CN" sz="2800" b="0" i="0" u="none" strike="noStrike" kern="0" cap="none" spc="-3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8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one</a:t>
            </a:r>
            <a:r>
              <a:rPr lang="en-US" altLang="zh-CN" sz="2800" b="0" i="0" u="none" strike="noStrike" kern="0" cap="none" spc="-2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8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cell</a:t>
            </a:r>
            <a:r>
              <a:rPr lang="en-US" altLang="zh-CN" sz="2800" b="0" i="0" u="none" strike="noStrike" kern="0" cap="none" spc="-5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8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is</a:t>
            </a:r>
            <a:r>
              <a:rPr lang="en-US" altLang="zh-CN" sz="2800" b="0" i="0" u="none" strike="noStrike" kern="0" cap="none" spc="-3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8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called</a:t>
            </a:r>
            <a:r>
              <a:rPr lang="en-US" altLang="zh-CN" sz="2800" b="0" i="0" u="none" strike="noStrike" kern="0" cap="none" spc="-3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800" b="0" i="0" u="none" strike="noStrike" kern="0" cap="none" spc="-25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as </a:t>
            </a:r>
            <a:r>
              <a:rPr lang="en-US" altLang="zh-CN" sz="2800" b="0" i="0" u="none" strike="noStrike" kern="0" cap="none" spc="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multicellular</a:t>
            </a:r>
            <a:r>
              <a:rPr lang="en-US" altLang="zh-CN" sz="2800" b="0" i="0" u="none" strike="noStrike" kern="0" cap="none" spc="-8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 </a:t>
            </a:r>
            <a:r>
              <a:rPr lang="en-US" altLang="zh-CN" sz="2800" b="0" i="0" u="none" strike="noStrike" kern="0" cap="none" spc="-1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organism.</a:t>
            </a:r>
            <a:endParaRPr lang="zh-CN" altLang="en-US" sz="28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</p:txBody>
      </p:sp>
      <p:grpSp>
        <p:nvGrpSpPr>
          <p:cNvPr id="96" name="组合"/>
          <p:cNvGrpSpPr>
            <a:grpSpLocks/>
          </p:cNvGrpSpPr>
          <p:nvPr/>
        </p:nvGrpSpPr>
        <p:grpSpPr>
          <a:xfrm>
            <a:off x="4298402" y="2756184"/>
            <a:ext cx="3669069" cy="3300922"/>
            <a:chOff x="4298402" y="2756184"/>
            <a:chExt cx="3669069" cy="3300922"/>
          </a:xfrm>
        </p:grpSpPr>
        <p:pic>
          <p:nvPicPr>
            <p:cNvPr id="94" name="图片"/>
            <p:cNvPicPr>
              <a:picLocks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0">
              <a:off x="4298402" y="2756184"/>
              <a:ext cx="3669069" cy="3300922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  <p:pic>
          <p:nvPicPr>
            <p:cNvPr id="95" name="图片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0">
              <a:off x="4305300" y="2763011"/>
              <a:ext cx="3581399" cy="2446020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</p:grpSp>
      <p:grpSp>
        <p:nvGrpSpPr>
          <p:cNvPr id="99" name="组合"/>
          <p:cNvGrpSpPr>
            <a:grpSpLocks/>
          </p:cNvGrpSpPr>
          <p:nvPr/>
        </p:nvGrpSpPr>
        <p:grpSpPr>
          <a:xfrm>
            <a:off x="445729" y="2756184"/>
            <a:ext cx="3669069" cy="3300922"/>
            <a:chOff x="445729" y="2756184"/>
            <a:chExt cx="3669069" cy="3300922"/>
          </a:xfrm>
        </p:grpSpPr>
        <p:pic>
          <p:nvPicPr>
            <p:cNvPr id="97" name="图片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0">
              <a:off x="445729" y="2756184"/>
              <a:ext cx="3669069" cy="3300922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  <p:pic>
          <p:nvPicPr>
            <p:cNvPr id="98" name="图片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0">
              <a:off x="452628" y="2763011"/>
              <a:ext cx="3581399" cy="2446020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</p:grpSp>
      <p:sp>
        <p:nvSpPr>
          <p:cNvPr id="100" name="矩形"/>
          <p:cNvSpPr>
            <a:spLocks/>
          </p:cNvSpPr>
          <p:nvPr/>
        </p:nvSpPr>
        <p:spPr>
          <a:xfrm rot="0">
            <a:off x="452627" y="5209032"/>
            <a:ext cx="3581399" cy="786765"/>
          </a:xfrm>
          <a:prstGeom prst="rect"/>
          <a:solidFill>
            <a:srgbClr val="FFFFFF"/>
          </a:solidFill>
          <a:ln w="12700" cmpd="sng" cap="flat">
            <a:noFill/>
            <a:prstDash val="solid"/>
            <a:miter/>
          </a:ln>
        </p:spPr>
        <p:txBody>
          <a:bodyPr vert="horz" wrap="square" lIns="0" tIns="207009" rIns="0" bIns="0" anchor="t" anchorCtr="0">
            <a:prstTxWarp prst="textNoShape"/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1629"/>
              </a:spcBef>
              <a:spcAft>
                <a:spcPts val="0"/>
              </a:spcAft>
              <a:buNone/>
            </a:pPr>
            <a:r>
              <a:rPr lang="en-US" altLang="zh-CN" sz="2200" b="0" i="0" u="none" strike="noStrike" kern="0" cap="none" spc="-1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Plants</a:t>
            </a:r>
            <a:endParaRPr lang="zh-CN" altLang="en-US" sz="22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</p:txBody>
      </p:sp>
      <p:sp>
        <p:nvSpPr>
          <p:cNvPr id="101" name="矩形"/>
          <p:cNvSpPr>
            <a:spLocks/>
          </p:cNvSpPr>
          <p:nvPr/>
        </p:nvSpPr>
        <p:spPr>
          <a:xfrm rot="0">
            <a:off x="4305300" y="5209032"/>
            <a:ext cx="3581399" cy="786765"/>
          </a:xfrm>
          <a:prstGeom prst="rect"/>
          <a:solidFill>
            <a:srgbClr val="FFFFFF"/>
          </a:solidFill>
          <a:ln w="12700" cmpd="sng" cap="flat">
            <a:noFill/>
            <a:prstDash val="solid"/>
            <a:miter/>
          </a:ln>
        </p:spPr>
        <p:txBody>
          <a:bodyPr vert="horz" wrap="square" lIns="0" tIns="207009" rIns="0" bIns="0" anchor="t" anchorCtr="0">
            <a:prstTxWarp prst="textNoShape"/>
            <a:spAutoFit/>
          </a:bodyPr>
          <a:lstStyle/>
          <a:p>
            <a:pPr marL="1905" indent="0" algn="ctr">
              <a:lnSpc>
                <a:spcPct val="100000"/>
              </a:lnSpc>
              <a:spcBef>
                <a:spcPts val="1629"/>
              </a:spcBef>
              <a:spcAft>
                <a:spcPts val="0"/>
              </a:spcAft>
              <a:buNone/>
            </a:pPr>
            <a:r>
              <a:rPr lang="en-US" altLang="zh-CN" sz="2200" b="0" i="0" u="none" strike="noStrike" kern="0" cap="none" spc="-1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Animals</a:t>
            </a:r>
            <a:endParaRPr lang="zh-CN" altLang="en-US" sz="22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</p:txBody>
      </p:sp>
      <p:grpSp>
        <p:nvGrpSpPr>
          <p:cNvPr id="104" name="组合"/>
          <p:cNvGrpSpPr>
            <a:grpSpLocks/>
          </p:cNvGrpSpPr>
          <p:nvPr/>
        </p:nvGrpSpPr>
        <p:grpSpPr>
          <a:xfrm>
            <a:off x="8151074" y="2756184"/>
            <a:ext cx="3669069" cy="3300922"/>
            <a:chOff x="8151074" y="2756184"/>
            <a:chExt cx="3669069" cy="3300922"/>
          </a:xfrm>
        </p:grpSpPr>
        <p:pic>
          <p:nvPicPr>
            <p:cNvPr id="102" name="图片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0">
              <a:off x="8151074" y="2756184"/>
              <a:ext cx="3669069" cy="3300922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  <p:pic>
          <p:nvPicPr>
            <p:cNvPr id="103" name="图片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0">
              <a:off x="8157971" y="2763011"/>
              <a:ext cx="3581400" cy="2446020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</p:grpSp>
      <p:sp>
        <p:nvSpPr>
          <p:cNvPr id="105" name="矩形"/>
          <p:cNvSpPr>
            <a:spLocks/>
          </p:cNvSpPr>
          <p:nvPr/>
        </p:nvSpPr>
        <p:spPr>
          <a:xfrm rot="0">
            <a:off x="8157971" y="5209032"/>
            <a:ext cx="3581400" cy="786765"/>
          </a:xfrm>
          <a:prstGeom prst="rect"/>
          <a:solidFill>
            <a:srgbClr val="FFFFFF"/>
          </a:solidFill>
          <a:ln w="12700" cmpd="sng" cap="flat">
            <a:noFill/>
            <a:prstDash val="solid"/>
            <a:miter/>
          </a:ln>
        </p:spPr>
        <p:txBody>
          <a:bodyPr vert="horz" wrap="square" lIns="0" tIns="207009" rIns="0" bIns="0" anchor="t" anchorCtr="0">
            <a:prstTxWarp prst="textNoShape"/>
            <a:spAutoFit/>
          </a:bodyPr>
          <a:lstStyle/>
          <a:p>
            <a:pPr marL="1905" indent="0" algn="ctr">
              <a:lnSpc>
                <a:spcPct val="100000"/>
              </a:lnSpc>
              <a:spcBef>
                <a:spcPts val="1629"/>
              </a:spcBef>
              <a:spcAft>
                <a:spcPts val="0"/>
              </a:spcAft>
              <a:buNone/>
            </a:pPr>
            <a:r>
              <a:rPr lang="en-US" altLang="zh-CN" sz="2200" b="0" i="0" u="none" strike="noStrike" kern="0" cap="none" spc="-10" baseline="0">
                <a:solidFill>
                  <a:schemeClr val="tx1"/>
                </a:solidFill>
                <a:latin typeface="Calibri Light" pitchFamily="0" charset="0"/>
                <a:ea typeface="Droid Sans"/>
                <a:cs typeface="Calibri Light" pitchFamily="0" charset="0"/>
              </a:rPr>
              <a:t>Fungus</a:t>
            </a:r>
            <a:endParaRPr lang="zh-CN" altLang="en-US" sz="2200" b="0" i="0" u="none" strike="noStrike" kern="0" cap="none" spc="0" baseline="0">
              <a:solidFill>
                <a:schemeClr val="tx1"/>
              </a:solidFill>
              <a:latin typeface="Calibri Light" pitchFamily="0" charset="0"/>
              <a:ea typeface="Droid Sans"/>
              <a:cs typeface="Calibri Light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092310"/>
      </p:ext>
    </p:extLst>
  </p:cSld>
  <p:clrMapOvr>
    <a:masterClrMapping/>
  </p:clrMapOvr>
</p:sld>
</file>

<file path=ppt/slides/slide9.xml><?xml version="1.0" encoding="utf-8"?>
<p:sld xmlns:p="http://schemas.openxmlformats.org/presentationml/2006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文本框"/>
          <p:cNvSpPr>
            <a:spLocks noGrp="1"/>
          </p:cNvSpPr>
          <p:nvPr>
            <p:ph type="title"/>
          </p:nvPr>
        </p:nvSpPr>
        <p:spPr>
          <a:xfrm rot="0">
            <a:off x="1830451" y="615518"/>
            <a:ext cx="8480425" cy="51435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3334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4"/>
              </a:spcBef>
              <a:spcAft>
                <a:spcPts val="0"/>
              </a:spcAft>
              <a:buNone/>
            </a:pPr>
            <a:r>
              <a:rPr lang="en-US" altLang="zh-CN" sz="3200" b="0" i="0" u="none" strike="noStrike" kern="0" cap="none" spc="180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Multicellular</a:t>
            </a:r>
            <a:r>
              <a:rPr lang="en-US" altLang="zh-CN" sz="3200" b="0" i="0" u="none" strike="noStrike" kern="0" cap="none" spc="360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 </a:t>
            </a:r>
            <a:r>
              <a:rPr lang="en-US" altLang="zh-CN" sz="3200" b="0" i="0" u="none" strike="noStrike" kern="0" cap="none" spc="170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Organisms</a:t>
            </a:r>
            <a:r>
              <a:rPr lang="en-US" altLang="zh-CN" sz="3200" b="0" i="0" u="none" strike="noStrike" kern="0" cap="none" spc="350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 </a:t>
            </a:r>
            <a:r>
              <a:rPr lang="en-US" altLang="zh-CN" sz="3200" b="0" i="0" u="none" strike="noStrike" kern="0" cap="none" spc="155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Under</a:t>
            </a:r>
            <a:r>
              <a:rPr lang="en-US" altLang="zh-CN" sz="3200" b="0" i="0" u="none" strike="noStrike" kern="0" cap="none" spc="375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 </a:t>
            </a:r>
            <a:r>
              <a:rPr lang="en-US" altLang="zh-CN" sz="3200" b="0" i="0" u="none" strike="noStrike" kern="0" cap="none" spc="160" baseline="0">
                <a:solidFill>
                  <a:schemeClr val="tx1"/>
                </a:solidFill>
                <a:latin typeface="Tahoma" pitchFamily="0" charset="0"/>
                <a:ea typeface="宋体" pitchFamily="0" charset="0"/>
                <a:cs typeface="Tahoma" pitchFamily="0" charset="0"/>
              </a:rPr>
              <a:t>Microscope</a:t>
            </a:r>
            <a:endParaRPr lang="zh-CN" altLang="en-US" sz="3200" b="1" i="0" u="none" strike="noStrike" kern="0" cap="none" spc="0" baseline="0">
              <a:solidFill>
                <a:schemeClr val="tx1"/>
              </a:solidFill>
              <a:latin typeface="Tahoma" pitchFamily="0" charset="0"/>
              <a:ea typeface="宋体" pitchFamily="0" charset="0"/>
              <a:cs typeface="Tahoma" pitchFamily="0" charset="0"/>
            </a:endParaRPr>
          </a:p>
        </p:txBody>
      </p:sp>
      <p:grpSp>
        <p:nvGrpSpPr>
          <p:cNvPr id="110" name="组合"/>
          <p:cNvGrpSpPr>
            <a:grpSpLocks/>
          </p:cNvGrpSpPr>
          <p:nvPr/>
        </p:nvGrpSpPr>
        <p:grpSpPr>
          <a:xfrm>
            <a:off x="2084084" y="1812812"/>
            <a:ext cx="2974071" cy="2974071"/>
            <a:chOff x="2084084" y="1812812"/>
            <a:chExt cx="2974071" cy="2974071"/>
          </a:xfrm>
        </p:grpSpPr>
        <p:pic>
          <p:nvPicPr>
            <p:cNvPr id="107" name="图片"/>
            <p:cNvPicPr>
              <a:picLocks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0">
              <a:off x="2084084" y="1812812"/>
              <a:ext cx="2974071" cy="2974071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  <p:pic>
          <p:nvPicPr>
            <p:cNvPr id="108" name="图片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0">
              <a:off x="2189988" y="1918716"/>
              <a:ext cx="2743200" cy="2743200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  <p:sp>
          <p:nvSpPr>
            <p:cNvPr id="109" name="曲线"/>
            <p:cNvSpPr>
              <a:spLocks/>
            </p:cNvSpPr>
            <p:nvPr/>
          </p:nvSpPr>
          <p:spPr>
            <a:xfrm rot="0">
              <a:off x="2189988" y="1918716"/>
              <a:ext cx="2743200" cy="2743200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0" y="10800"/>
                  </a:moveTo>
                  <a:lnTo>
                    <a:pt x="6" y="10420"/>
                  </a:lnTo>
                  <a:lnTo>
                    <a:pt x="25" y="10044"/>
                  </a:lnTo>
                  <a:lnTo>
                    <a:pt x="58" y="9672"/>
                  </a:lnTo>
                  <a:lnTo>
                    <a:pt x="102" y="9303"/>
                  </a:lnTo>
                  <a:lnTo>
                    <a:pt x="159" y="8939"/>
                  </a:lnTo>
                  <a:lnTo>
                    <a:pt x="228" y="8578"/>
                  </a:lnTo>
                  <a:lnTo>
                    <a:pt x="309" y="8222"/>
                  </a:lnTo>
                  <a:lnTo>
                    <a:pt x="401" y="7870"/>
                  </a:lnTo>
                  <a:lnTo>
                    <a:pt x="505" y="7523"/>
                  </a:lnTo>
                  <a:lnTo>
                    <a:pt x="620" y="7181"/>
                  </a:lnTo>
                  <a:lnTo>
                    <a:pt x="747" y="6844"/>
                  </a:lnTo>
                  <a:lnTo>
                    <a:pt x="883" y="6513"/>
                  </a:lnTo>
                  <a:lnTo>
                    <a:pt x="1031" y="6188"/>
                  </a:lnTo>
                  <a:lnTo>
                    <a:pt x="1189" y="5868"/>
                  </a:lnTo>
                  <a:lnTo>
                    <a:pt x="1356" y="5554"/>
                  </a:lnTo>
                  <a:lnTo>
                    <a:pt x="1534" y="5247"/>
                  </a:lnTo>
                  <a:lnTo>
                    <a:pt x="1722" y="4946"/>
                  </a:lnTo>
                  <a:lnTo>
                    <a:pt x="1919" y="4651"/>
                  </a:lnTo>
                  <a:lnTo>
                    <a:pt x="2125" y="4364"/>
                  </a:lnTo>
                  <a:lnTo>
                    <a:pt x="2341" y="4084"/>
                  </a:lnTo>
                  <a:lnTo>
                    <a:pt x="2565" y="3811"/>
                  </a:lnTo>
                  <a:lnTo>
                    <a:pt x="2798" y="3546"/>
                  </a:lnTo>
                  <a:lnTo>
                    <a:pt x="3039" y="3288"/>
                  </a:lnTo>
                  <a:lnTo>
                    <a:pt x="3288" y="3039"/>
                  </a:lnTo>
                  <a:lnTo>
                    <a:pt x="3546" y="2798"/>
                  </a:lnTo>
                  <a:lnTo>
                    <a:pt x="3811" y="2565"/>
                  </a:lnTo>
                  <a:lnTo>
                    <a:pt x="4084" y="2341"/>
                  </a:lnTo>
                  <a:lnTo>
                    <a:pt x="4364" y="2125"/>
                  </a:lnTo>
                  <a:lnTo>
                    <a:pt x="4651" y="1919"/>
                  </a:lnTo>
                  <a:lnTo>
                    <a:pt x="4946" y="1722"/>
                  </a:lnTo>
                  <a:lnTo>
                    <a:pt x="5247" y="1534"/>
                  </a:lnTo>
                  <a:lnTo>
                    <a:pt x="5554" y="1356"/>
                  </a:lnTo>
                  <a:lnTo>
                    <a:pt x="5868" y="1189"/>
                  </a:lnTo>
                  <a:lnTo>
                    <a:pt x="6188" y="1031"/>
                  </a:lnTo>
                  <a:lnTo>
                    <a:pt x="6513" y="883"/>
                  </a:lnTo>
                  <a:lnTo>
                    <a:pt x="6844" y="747"/>
                  </a:lnTo>
                  <a:lnTo>
                    <a:pt x="7181" y="620"/>
                  </a:lnTo>
                  <a:lnTo>
                    <a:pt x="7523" y="505"/>
                  </a:lnTo>
                  <a:lnTo>
                    <a:pt x="7870" y="401"/>
                  </a:lnTo>
                  <a:lnTo>
                    <a:pt x="8222" y="309"/>
                  </a:lnTo>
                  <a:lnTo>
                    <a:pt x="8578" y="228"/>
                  </a:lnTo>
                  <a:lnTo>
                    <a:pt x="8939" y="159"/>
                  </a:lnTo>
                  <a:lnTo>
                    <a:pt x="9303" y="102"/>
                  </a:lnTo>
                  <a:lnTo>
                    <a:pt x="9672" y="58"/>
                  </a:lnTo>
                  <a:lnTo>
                    <a:pt x="10044" y="25"/>
                  </a:lnTo>
                  <a:lnTo>
                    <a:pt x="10420" y="6"/>
                  </a:lnTo>
                  <a:lnTo>
                    <a:pt x="10800" y="0"/>
                  </a:lnTo>
                  <a:lnTo>
                    <a:pt x="11179" y="6"/>
                  </a:lnTo>
                  <a:lnTo>
                    <a:pt x="11555" y="25"/>
                  </a:lnTo>
                  <a:lnTo>
                    <a:pt x="11927" y="58"/>
                  </a:lnTo>
                  <a:lnTo>
                    <a:pt x="12296" y="102"/>
                  </a:lnTo>
                  <a:lnTo>
                    <a:pt x="12660" y="159"/>
                  </a:lnTo>
                  <a:lnTo>
                    <a:pt x="13021" y="228"/>
                  </a:lnTo>
                  <a:lnTo>
                    <a:pt x="13377" y="309"/>
                  </a:lnTo>
                  <a:lnTo>
                    <a:pt x="13729" y="401"/>
                  </a:lnTo>
                  <a:lnTo>
                    <a:pt x="14076" y="505"/>
                  </a:lnTo>
                  <a:lnTo>
                    <a:pt x="14418" y="620"/>
                  </a:lnTo>
                  <a:lnTo>
                    <a:pt x="14755" y="747"/>
                  </a:lnTo>
                  <a:lnTo>
                    <a:pt x="15086" y="883"/>
                  </a:lnTo>
                  <a:lnTo>
                    <a:pt x="15411" y="1031"/>
                  </a:lnTo>
                  <a:lnTo>
                    <a:pt x="15731" y="1189"/>
                  </a:lnTo>
                  <a:lnTo>
                    <a:pt x="16045" y="1356"/>
                  </a:lnTo>
                  <a:lnTo>
                    <a:pt x="16352" y="1534"/>
                  </a:lnTo>
                  <a:lnTo>
                    <a:pt x="16653" y="1722"/>
                  </a:lnTo>
                  <a:lnTo>
                    <a:pt x="16948" y="1919"/>
                  </a:lnTo>
                  <a:lnTo>
                    <a:pt x="17235" y="2125"/>
                  </a:lnTo>
                  <a:lnTo>
                    <a:pt x="17515" y="2341"/>
                  </a:lnTo>
                  <a:lnTo>
                    <a:pt x="17788" y="2565"/>
                  </a:lnTo>
                  <a:lnTo>
                    <a:pt x="18053" y="2798"/>
                  </a:lnTo>
                  <a:lnTo>
                    <a:pt x="18311" y="3039"/>
                  </a:lnTo>
                  <a:lnTo>
                    <a:pt x="18560" y="3288"/>
                  </a:lnTo>
                  <a:lnTo>
                    <a:pt x="18801" y="3546"/>
                  </a:lnTo>
                  <a:lnTo>
                    <a:pt x="19034" y="3811"/>
                  </a:lnTo>
                  <a:lnTo>
                    <a:pt x="19258" y="4084"/>
                  </a:lnTo>
                  <a:lnTo>
                    <a:pt x="19474" y="4364"/>
                  </a:lnTo>
                  <a:lnTo>
                    <a:pt x="19680" y="4651"/>
                  </a:lnTo>
                  <a:lnTo>
                    <a:pt x="19877" y="4946"/>
                  </a:lnTo>
                  <a:lnTo>
                    <a:pt x="20065" y="5247"/>
                  </a:lnTo>
                  <a:lnTo>
                    <a:pt x="20243" y="5554"/>
                  </a:lnTo>
                  <a:lnTo>
                    <a:pt x="20410" y="5868"/>
                  </a:lnTo>
                  <a:lnTo>
                    <a:pt x="20568" y="6188"/>
                  </a:lnTo>
                  <a:lnTo>
                    <a:pt x="20716" y="6513"/>
                  </a:lnTo>
                  <a:lnTo>
                    <a:pt x="20852" y="6844"/>
                  </a:lnTo>
                  <a:lnTo>
                    <a:pt x="20979" y="7181"/>
                  </a:lnTo>
                  <a:lnTo>
                    <a:pt x="21094" y="7523"/>
                  </a:lnTo>
                  <a:lnTo>
                    <a:pt x="21198" y="7870"/>
                  </a:lnTo>
                  <a:lnTo>
                    <a:pt x="21290" y="8222"/>
                  </a:lnTo>
                  <a:lnTo>
                    <a:pt x="21371" y="8578"/>
                  </a:lnTo>
                  <a:lnTo>
                    <a:pt x="21440" y="8939"/>
                  </a:lnTo>
                  <a:lnTo>
                    <a:pt x="21497" y="9303"/>
                  </a:lnTo>
                  <a:lnTo>
                    <a:pt x="21541" y="9672"/>
                  </a:lnTo>
                  <a:lnTo>
                    <a:pt x="21574" y="10044"/>
                  </a:lnTo>
                  <a:lnTo>
                    <a:pt x="21593" y="10420"/>
                  </a:lnTo>
                  <a:lnTo>
                    <a:pt x="21600" y="10800"/>
                  </a:lnTo>
                  <a:lnTo>
                    <a:pt x="21593" y="11179"/>
                  </a:lnTo>
                  <a:lnTo>
                    <a:pt x="21574" y="11555"/>
                  </a:lnTo>
                  <a:lnTo>
                    <a:pt x="21541" y="11927"/>
                  </a:lnTo>
                  <a:lnTo>
                    <a:pt x="21497" y="12296"/>
                  </a:lnTo>
                  <a:lnTo>
                    <a:pt x="21440" y="12660"/>
                  </a:lnTo>
                  <a:lnTo>
                    <a:pt x="21371" y="13021"/>
                  </a:lnTo>
                  <a:lnTo>
                    <a:pt x="21290" y="13377"/>
                  </a:lnTo>
                  <a:lnTo>
                    <a:pt x="21198" y="13729"/>
                  </a:lnTo>
                  <a:lnTo>
                    <a:pt x="21094" y="14076"/>
                  </a:lnTo>
                  <a:lnTo>
                    <a:pt x="20979" y="14418"/>
                  </a:lnTo>
                  <a:lnTo>
                    <a:pt x="20852" y="14755"/>
                  </a:lnTo>
                  <a:lnTo>
                    <a:pt x="20716" y="15086"/>
                  </a:lnTo>
                  <a:lnTo>
                    <a:pt x="20568" y="15411"/>
                  </a:lnTo>
                  <a:lnTo>
                    <a:pt x="20410" y="15731"/>
                  </a:lnTo>
                  <a:lnTo>
                    <a:pt x="20243" y="16045"/>
                  </a:lnTo>
                  <a:lnTo>
                    <a:pt x="20065" y="16352"/>
                  </a:lnTo>
                  <a:lnTo>
                    <a:pt x="19877" y="16653"/>
                  </a:lnTo>
                  <a:lnTo>
                    <a:pt x="19680" y="16948"/>
                  </a:lnTo>
                  <a:lnTo>
                    <a:pt x="19474" y="17235"/>
                  </a:lnTo>
                  <a:lnTo>
                    <a:pt x="19258" y="17515"/>
                  </a:lnTo>
                  <a:lnTo>
                    <a:pt x="19034" y="17788"/>
                  </a:lnTo>
                  <a:lnTo>
                    <a:pt x="18801" y="18053"/>
                  </a:lnTo>
                  <a:lnTo>
                    <a:pt x="18560" y="18311"/>
                  </a:lnTo>
                  <a:lnTo>
                    <a:pt x="18311" y="18560"/>
                  </a:lnTo>
                  <a:lnTo>
                    <a:pt x="18053" y="18801"/>
                  </a:lnTo>
                  <a:lnTo>
                    <a:pt x="17788" y="19034"/>
                  </a:lnTo>
                  <a:lnTo>
                    <a:pt x="17515" y="19258"/>
                  </a:lnTo>
                  <a:lnTo>
                    <a:pt x="17235" y="19474"/>
                  </a:lnTo>
                  <a:lnTo>
                    <a:pt x="16948" y="19680"/>
                  </a:lnTo>
                  <a:lnTo>
                    <a:pt x="16653" y="19877"/>
                  </a:lnTo>
                  <a:lnTo>
                    <a:pt x="16352" y="20065"/>
                  </a:lnTo>
                  <a:lnTo>
                    <a:pt x="16045" y="20243"/>
                  </a:lnTo>
                  <a:lnTo>
                    <a:pt x="15731" y="20410"/>
                  </a:lnTo>
                  <a:lnTo>
                    <a:pt x="15411" y="20568"/>
                  </a:lnTo>
                  <a:lnTo>
                    <a:pt x="15086" y="20716"/>
                  </a:lnTo>
                  <a:lnTo>
                    <a:pt x="14755" y="20852"/>
                  </a:lnTo>
                  <a:lnTo>
                    <a:pt x="14418" y="20979"/>
                  </a:lnTo>
                  <a:lnTo>
                    <a:pt x="14076" y="21094"/>
                  </a:lnTo>
                  <a:lnTo>
                    <a:pt x="13729" y="21198"/>
                  </a:lnTo>
                  <a:lnTo>
                    <a:pt x="13377" y="21290"/>
                  </a:lnTo>
                  <a:lnTo>
                    <a:pt x="13021" y="21371"/>
                  </a:lnTo>
                  <a:lnTo>
                    <a:pt x="12660" y="21440"/>
                  </a:lnTo>
                  <a:lnTo>
                    <a:pt x="12296" y="21497"/>
                  </a:lnTo>
                  <a:lnTo>
                    <a:pt x="11927" y="21541"/>
                  </a:lnTo>
                  <a:lnTo>
                    <a:pt x="11555" y="21574"/>
                  </a:lnTo>
                  <a:lnTo>
                    <a:pt x="11179" y="21593"/>
                  </a:lnTo>
                  <a:lnTo>
                    <a:pt x="10800" y="21600"/>
                  </a:lnTo>
                  <a:lnTo>
                    <a:pt x="10420" y="21593"/>
                  </a:lnTo>
                  <a:lnTo>
                    <a:pt x="10044" y="21574"/>
                  </a:lnTo>
                  <a:lnTo>
                    <a:pt x="9672" y="21541"/>
                  </a:lnTo>
                  <a:lnTo>
                    <a:pt x="9303" y="21497"/>
                  </a:lnTo>
                  <a:lnTo>
                    <a:pt x="8939" y="21440"/>
                  </a:lnTo>
                  <a:lnTo>
                    <a:pt x="8578" y="21371"/>
                  </a:lnTo>
                  <a:lnTo>
                    <a:pt x="8222" y="21290"/>
                  </a:lnTo>
                  <a:lnTo>
                    <a:pt x="7870" y="21198"/>
                  </a:lnTo>
                  <a:lnTo>
                    <a:pt x="7523" y="21094"/>
                  </a:lnTo>
                  <a:lnTo>
                    <a:pt x="7181" y="20979"/>
                  </a:lnTo>
                  <a:lnTo>
                    <a:pt x="6844" y="20852"/>
                  </a:lnTo>
                  <a:lnTo>
                    <a:pt x="6513" y="20716"/>
                  </a:lnTo>
                  <a:lnTo>
                    <a:pt x="6188" y="20568"/>
                  </a:lnTo>
                  <a:lnTo>
                    <a:pt x="5868" y="20410"/>
                  </a:lnTo>
                  <a:lnTo>
                    <a:pt x="5554" y="20243"/>
                  </a:lnTo>
                  <a:lnTo>
                    <a:pt x="5247" y="20065"/>
                  </a:lnTo>
                  <a:lnTo>
                    <a:pt x="4946" y="19877"/>
                  </a:lnTo>
                  <a:lnTo>
                    <a:pt x="4651" y="19680"/>
                  </a:lnTo>
                  <a:lnTo>
                    <a:pt x="4364" y="19474"/>
                  </a:lnTo>
                  <a:lnTo>
                    <a:pt x="4084" y="19258"/>
                  </a:lnTo>
                  <a:lnTo>
                    <a:pt x="3811" y="19034"/>
                  </a:lnTo>
                  <a:lnTo>
                    <a:pt x="3546" y="18801"/>
                  </a:lnTo>
                  <a:lnTo>
                    <a:pt x="3288" y="18560"/>
                  </a:lnTo>
                  <a:lnTo>
                    <a:pt x="3039" y="18311"/>
                  </a:lnTo>
                  <a:lnTo>
                    <a:pt x="2798" y="18053"/>
                  </a:lnTo>
                  <a:lnTo>
                    <a:pt x="2565" y="17788"/>
                  </a:lnTo>
                  <a:lnTo>
                    <a:pt x="2341" y="17515"/>
                  </a:lnTo>
                  <a:lnTo>
                    <a:pt x="2125" y="17235"/>
                  </a:lnTo>
                  <a:lnTo>
                    <a:pt x="1919" y="16948"/>
                  </a:lnTo>
                  <a:lnTo>
                    <a:pt x="1722" y="16653"/>
                  </a:lnTo>
                  <a:lnTo>
                    <a:pt x="1534" y="16352"/>
                  </a:lnTo>
                  <a:lnTo>
                    <a:pt x="1356" y="16045"/>
                  </a:lnTo>
                  <a:lnTo>
                    <a:pt x="1189" y="15731"/>
                  </a:lnTo>
                  <a:lnTo>
                    <a:pt x="1031" y="15411"/>
                  </a:lnTo>
                  <a:lnTo>
                    <a:pt x="883" y="15086"/>
                  </a:lnTo>
                  <a:lnTo>
                    <a:pt x="747" y="14755"/>
                  </a:lnTo>
                  <a:lnTo>
                    <a:pt x="620" y="14418"/>
                  </a:lnTo>
                  <a:lnTo>
                    <a:pt x="505" y="14076"/>
                  </a:lnTo>
                  <a:lnTo>
                    <a:pt x="401" y="13729"/>
                  </a:lnTo>
                  <a:lnTo>
                    <a:pt x="309" y="13377"/>
                  </a:lnTo>
                  <a:lnTo>
                    <a:pt x="228" y="13021"/>
                  </a:lnTo>
                  <a:lnTo>
                    <a:pt x="159" y="12660"/>
                  </a:lnTo>
                  <a:lnTo>
                    <a:pt x="102" y="12296"/>
                  </a:lnTo>
                  <a:lnTo>
                    <a:pt x="58" y="11927"/>
                  </a:lnTo>
                  <a:lnTo>
                    <a:pt x="25" y="11555"/>
                  </a:lnTo>
                  <a:lnTo>
                    <a:pt x="6" y="11179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64008" cmpd="sng" cap="flat">
              <a:solidFill>
                <a:srgbClr val="D9D9D9"/>
              </a:solidFill>
              <a:prstDash val="solid"/>
              <a:round/>
            </a:ln>
          </p:spPr>
        </p:sp>
      </p:grpSp>
      <p:grpSp>
        <p:nvGrpSpPr>
          <p:cNvPr id="114" name="组合"/>
          <p:cNvGrpSpPr>
            <a:grpSpLocks/>
          </p:cNvGrpSpPr>
          <p:nvPr/>
        </p:nvGrpSpPr>
        <p:grpSpPr>
          <a:xfrm>
            <a:off x="7142240" y="1812812"/>
            <a:ext cx="2974071" cy="2974071"/>
            <a:chOff x="7142240" y="1812812"/>
            <a:chExt cx="2974071" cy="2974071"/>
          </a:xfrm>
        </p:grpSpPr>
        <p:pic>
          <p:nvPicPr>
            <p:cNvPr id="111" name="图片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0">
              <a:off x="7142240" y="1812812"/>
              <a:ext cx="2974071" cy="2974071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  <p:pic>
          <p:nvPicPr>
            <p:cNvPr id="112" name="图片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0">
              <a:off x="7248144" y="1918716"/>
              <a:ext cx="2743200" cy="2743200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  <p:sp>
          <p:nvSpPr>
            <p:cNvPr id="113" name="曲线"/>
            <p:cNvSpPr>
              <a:spLocks/>
            </p:cNvSpPr>
            <p:nvPr/>
          </p:nvSpPr>
          <p:spPr>
            <a:xfrm rot="0">
              <a:off x="7248144" y="1918716"/>
              <a:ext cx="2743200" cy="2743200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0" y="10800"/>
                  </a:moveTo>
                  <a:lnTo>
                    <a:pt x="6" y="10420"/>
                  </a:lnTo>
                  <a:lnTo>
                    <a:pt x="25" y="10044"/>
                  </a:lnTo>
                  <a:lnTo>
                    <a:pt x="58" y="9672"/>
                  </a:lnTo>
                  <a:lnTo>
                    <a:pt x="102" y="9303"/>
                  </a:lnTo>
                  <a:lnTo>
                    <a:pt x="159" y="8939"/>
                  </a:lnTo>
                  <a:lnTo>
                    <a:pt x="228" y="8578"/>
                  </a:lnTo>
                  <a:lnTo>
                    <a:pt x="309" y="8222"/>
                  </a:lnTo>
                  <a:lnTo>
                    <a:pt x="401" y="7870"/>
                  </a:lnTo>
                  <a:lnTo>
                    <a:pt x="505" y="7523"/>
                  </a:lnTo>
                  <a:lnTo>
                    <a:pt x="620" y="7181"/>
                  </a:lnTo>
                  <a:lnTo>
                    <a:pt x="747" y="6844"/>
                  </a:lnTo>
                  <a:lnTo>
                    <a:pt x="883" y="6513"/>
                  </a:lnTo>
                  <a:lnTo>
                    <a:pt x="1031" y="6188"/>
                  </a:lnTo>
                  <a:lnTo>
                    <a:pt x="1189" y="5868"/>
                  </a:lnTo>
                  <a:lnTo>
                    <a:pt x="1356" y="5554"/>
                  </a:lnTo>
                  <a:lnTo>
                    <a:pt x="1534" y="5247"/>
                  </a:lnTo>
                  <a:lnTo>
                    <a:pt x="1722" y="4946"/>
                  </a:lnTo>
                  <a:lnTo>
                    <a:pt x="1919" y="4651"/>
                  </a:lnTo>
                  <a:lnTo>
                    <a:pt x="2125" y="4364"/>
                  </a:lnTo>
                  <a:lnTo>
                    <a:pt x="2341" y="4084"/>
                  </a:lnTo>
                  <a:lnTo>
                    <a:pt x="2565" y="3811"/>
                  </a:lnTo>
                  <a:lnTo>
                    <a:pt x="2798" y="3546"/>
                  </a:lnTo>
                  <a:lnTo>
                    <a:pt x="3039" y="3288"/>
                  </a:lnTo>
                  <a:lnTo>
                    <a:pt x="3288" y="3039"/>
                  </a:lnTo>
                  <a:lnTo>
                    <a:pt x="3546" y="2798"/>
                  </a:lnTo>
                  <a:lnTo>
                    <a:pt x="3811" y="2565"/>
                  </a:lnTo>
                  <a:lnTo>
                    <a:pt x="4084" y="2341"/>
                  </a:lnTo>
                  <a:lnTo>
                    <a:pt x="4364" y="2125"/>
                  </a:lnTo>
                  <a:lnTo>
                    <a:pt x="4651" y="1919"/>
                  </a:lnTo>
                  <a:lnTo>
                    <a:pt x="4946" y="1722"/>
                  </a:lnTo>
                  <a:lnTo>
                    <a:pt x="5247" y="1534"/>
                  </a:lnTo>
                  <a:lnTo>
                    <a:pt x="5554" y="1356"/>
                  </a:lnTo>
                  <a:lnTo>
                    <a:pt x="5868" y="1189"/>
                  </a:lnTo>
                  <a:lnTo>
                    <a:pt x="6188" y="1031"/>
                  </a:lnTo>
                  <a:lnTo>
                    <a:pt x="6513" y="883"/>
                  </a:lnTo>
                  <a:lnTo>
                    <a:pt x="6844" y="747"/>
                  </a:lnTo>
                  <a:lnTo>
                    <a:pt x="7181" y="620"/>
                  </a:lnTo>
                  <a:lnTo>
                    <a:pt x="7523" y="505"/>
                  </a:lnTo>
                  <a:lnTo>
                    <a:pt x="7870" y="401"/>
                  </a:lnTo>
                  <a:lnTo>
                    <a:pt x="8222" y="309"/>
                  </a:lnTo>
                  <a:lnTo>
                    <a:pt x="8578" y="228"/>
                  </a:lnTo>
                  <a:lnTo>
                    <a:pt x="8939" y="159"/>
                  </a:lnTo>
                  <a:lnTo>
                    <a:pt x="9303" y="102"/>
                  </a:lnTo>
                  <a:lnTo>
                    <a:pt x="9672" y="58"/>
                  </a:lnTo>
                  <a:lnTo>
                    <a:pt x="10044" y="25"/>
                  </a:lnTo>
                  <a:lnTo>
                    <a:pt x="10420" y="6"/>
                  </a:lnTo>
                  <a:lnTo>
                    <a:pt x="10800" y="0"/>
                  </a:lnTo>
                  <a:lnTo>
                    <a:pt x="11179" y="6"/>
                  </a:lnTo>
                  <a:lnTo>
                    <a:pt x="11555" y="25"/>
                  </a:lnTo>
                  <a:lnTo>
                    <a:pt x="11927" y="58"/>
                  </a:lnTo>
                  <a:lnTo>
                    <a:pt x="12296" y="102"/>
                  </a:lnTo>
                  <a:lnTo>
                    <a:pt x="12660" y="159"/>
                  </a:lnTo>
                  <a:lnTo>
                    <a:pt x="13021" y="228"/>
                  </a:lnTo>
                  <a:lnTo>
                    <a:pt x="13377" y="309"/>
                  </a:lnTo>
                  <a:lnTo>
                    <a:pt x="13729" y="401"/>
                  </a:lnTo>
                  <a:lnTo>
                    <a:pt x="14076" y="505"/>
                  </a:lnTo>
                  <a:lnTo>
                    <a:pt x="14418" y="620"/>
                  </a:lnTo>
                  <a:lnTo>
                    <a:pt x="14754" y="747"/>
                  </a:lnTo>
                  <a:lnTo>
                    <a:pt x="15086" y="883"/>
                  </a:lnTo>
                  <a:lnTo>
                    <a:pt x="15411" y="1031"/>
                  </a:lnTo>
                  <a:lnTo>
                    <a:pt x="15731" y="1189"/>
                  </a:lnTo>
                  <a:lnTo>
                    <a:pt x="16045" y="1356"/>
                  </a:lnTo>
                  <a:lnTo>
                    <a:pt x="16352" y="1534"/>
                  </a:lnTo>
                  <a:lnTo>
                    <a:pt x="16653" y="1722"/>
                  </a:lnTo>
                  <a:lnTo>
                    <a:pt x="16948" y="1919"/>
                  </a:lnTo>
                  <a:lnTo>
                    <a:pt x="17235" y="2125"/>
                  </a:lnTo>
                  <a:lnTo>
                    <a:pt x="17515" y="2341"/>
                  </a:lnTo>
                  <a:lnTo>
                    <a:pt x="17788" y="2565"/>
                  </a:lnTo>
                  <a:lnTo>
                    <a:pt x="18053" y="2798"/>
                  </a:lnTo>
                  <a:lnTo>
                    <a:pt x="18311" y="3039"/>
                  </a:lnTo>
                  <a:lnTo>
                    <a:pt x="18560" y="3288"/>
                  </a:lnTo>
                  <a:lnTo>
                    <a:pt x="18801" y="3546"/>
                  </a:lnTo>
                  <a:lnTo>
                    <a:pt x="19034" y="3811"/>
                  </a:lnTo>
                  <a:lnTo>
                    <a:pt x="19258" y="4084"/>
                  </a:lnTo>
                  <a:lnTo>
                    <a:pt x="19474" y="4364"/>
                  </a:lnTo>
                  <a:lnTo>
                    <a:pt x="19680" y="4651"/>
                  </a:lnTo>
                  <a:lnTo>
                    <a:pt x="19877" y="4946"/>
                  </a:lnTo>
                  <a:lnTo>
                    <a:pt x="20065" y="5247"/>
                  </a:lnTo>
                  <a:lnTo>
                    <a:pt x="20243" y="5554"/>
                  </a:lnTo>
                  <a:lnTo>
                    <a:pt x="20410" y="5868"/>
                  </a:lnTo>
                  <a:lnTo>
                    <a:pt x="20568" y="6188"/>
                  </a:lnTo>
                  <a:lnTo>
                    <a:pt x="20716" y="6513"/>
                  </a:lnTo>
                  <a:lnTo>
                    <a:pt x="20852" y="6844"/>
                  </a:lnTo>
                  <a:lnTo>
                    <a:pt x="20979" y="7181"/>
                  </a:lnTo>
                  <a:lnTo>
                    <a:pt x="21094" y="7523"/>
                  </a:lnTo>
                  <a:lnTo>
                    <a:pt x="21198" y="7870"/>
                  </a:lnTo>
                  <a:lnTo>
                    <a:pt x="21290" y="8222"/>
                  </a:lnTo>
                  <a:lnTo>
                    <a:pt x="21371" y="8578"/>
                  </a:lnTo>
                  <a:lnTo>
                    <a:pt x="21440" y="8939"/>
                  </a:lnTo>
                  <a:lnTo>
                    <a:pt x="21497" y="9303"/>
                  </a:lnTo>
                  <a:lnTo>
                    <a:pt x="21541" y="9672"/>
                  </a:lnTo>
                  <a:lnTo>
                    <a:pt x="21574" y="10044"/>
                  </a:lnTo>
                  <a:lnTo>
                    <a:pt x="21593" y="10420"/>
                  </a:lnTo>
                  <a:lnTo>
                    <a:pt x="21600" y="10800"/>
                  </a:lnTo>
                  <a:lnTo>
                    <a:pt x="21593" y="11179"/>
                  </a:lnTo>
                  <a:lnTo>
                    <a:pt x="21574" y="11555"/>
                  </a:lnTo>
                  <a:lnTo>
                    <a:pt x="21541" y="11927"/>
                  </a:lnTo>
                  <a:lnTo>
                    <a:pt x="21497" y="12296"/>
                  </a:lnTo>
                  <a:lnTo>
                    <a:pt x="21440" y="12660"/>
                  </a:lnTo>
                  <a:lnTo>
                    <a:pt x="21371" y="13021"/>
                  </a:lnTo>
                  <a:lnTo>
                    <a:pt x="21290" y="13377"/>
                  </a:lnTo>
                  <a:lnTo>
                    <a:pt x="21198" y="13729"/>
                  </a:lnTo>
                  <a:lnTo>
                    <a:pt x="21094" y="14076"/>
                  </a:lnTo>
                  <a:lnTo>
                    <a:pt x="20979" y="14418"/>
                  </a:lnTo>
                  <a:lnTo>
                    <a:pt x="20852" y="14755"/>
                  </a:lnTo>
                  <a:lnTo>
                    <a:pt x="20716" y="15086"/>
                  </a:lnTo>
                  <a:lnTo>
                    <a:pt x="20568" y="15411"/>
                  </a:lnTo>
                  <a:lnTo>
                    <a:pt x="20410" y="15731"/>
                  </a:lnTo>
                  <a:lnTo>
                    <a:pt x="20243" y="16045"/>
                  </a:lnTo>
                  <a:lnTo>
                    <a:pt x="20065" y="16352"/>
                  </a:lnTo>
                  <a:lnTo>
                    <a:pt x="19877" y="16653"/>
                  </a:lnTo>
                  <a:lnTo>
                    <a:pt x="19680" y="16948"/>
                  </a:lnTo>
                  <a:lnTo>
                    <a:pt x="19474" y="17235"/>
                  </a:lnTo>
                  <a:lnTo>
                    <a:pt x="19258" y="17515"/>
                  </a:lnTo>
                  <a:lnTo>
                    <a:pt x="19034" y="17788"/>
                  </a:lnTo>
                  <a:lnTo>
                    <a:pt x="18801" y="18053"/>
                  </a:lnTo>
                  <a:lnTo>
                    <a:pt x="18560" y="18311"/>
                  </a:lnTo>
                  <a:lnTo>
                    <a:pt x="18311" y="18560"/>
                  </a:lnTo>
                  <a:lnTo>
                    <a:pt x="18053" y="18801"/>
                  </a:lnTo>
                  <a:lnTo>
                    <a:pt x="17788" y="19034"/>
                  </a:lnTo>
                  <a:lnTo>
                    <a:pt x="17515" y="19258"/>
                  </a:lnTo>
                  <a:lnTo>
                    <a:pt x="17235" y="19474"/>
                  </a:lnTo>
                  <a:lnTo>
                    <a:pt x="16948" y="19680"/>
                  </a:lnTo>
                  <a:lnTo>
                    <a:pt x="16653" y="19877"/>
                  </a:lnTo>
                  <a:lnTo>
                    <a:pt x="16352" y="20065"/>
                  </a:lnTo>
                  <a:lnTo>
                    <a:pt x="16045" y="20243"/>
                  </a:lnTo>
                  <a:lnTo>
                    <a:pt x="15731" y="20410"/>
                  </a:lnTo>
                  <a:lnTo>
                    <a:pt x="15411" y="20568"/>
                  </a:lnTo>
                  <a:lnTo>
                    <a:pt x="15086" y="20716"/>
                  </a:lnTo>
                  <a:lnTo>
                    <a:pt x="14754" y="20852"/>
                  </a:lnTo>
                  <a:lnTo>
                    <a:pt x="14418" y="20979"/>
                  </a:lnTo>
                  <a:lnTo>
                    <a:pt x="14076" y="21094"/>
                  </a:lnTo>
                  <a:lnTo>
                    <a:pt x="13729" y="21198"/>
                  </a:lnTo>
                  <a:lnTo>
                    <a:pt x="13377" y="21290"/>
                  </a:lnTo>
                  <a:lnTo>
                    <a:pt x="13021" y="21371"/>
                  </a:lnTo>
                  <a:lnTo>
                    <a:pt x="12660" y="21440"/>
                  </a:lnTo>
                  <a:lnTo>
                    <a:pt x="12296" y="21497"/>
                  </a:lnTo>
                  <a:lnTo>
                    <a:pt x="11927" y="21541"/>
                  </a:lnTo>
                  <a:lnTo>
                    <a:pt x="11555" y="21574"/>
                  </a:lnTo>
                  <a:lnTo>
                    <a:pt x="11179" y="21593"/>
                  </a:lnTo>
                  <a:lnTo>
                    <a:pt x="10800" y="21600"/>
                  </a:lnTo>
                  <a:lnTo>
                    <a:pt x="10420" y="21593"/>
                  </a:lnTo>
                  <a:lnTo>
                    <a:pt x="10044" y="21574"/>
                  </a:lnTo>
                  <a:lnTo>
                    <a:pt x="9672" y="21541"/>
                  </a:lnTo>
                  <a:lnTo>
                    <a:pt x="9303" y="21497"/>
                  </a:lnTo>
                  <a:lnTo>
                    <a:pt x="8939" y="21440"/>
                  </a:lnTo>
                  <a:lnTo>
                    <a:pt x="8578" y="21371"/>
                  </a:lnTo>
                  <a:lnTo>
                    <a:pt x="8222" y="21290"/>
                  </a:lnTo>
                  <a:lnTo>
                    <a:pt x="7870" y="21198"/>
                  </a:lnTo>
                  <a:lnTo>
                    <a:pt x="7523" y="21094"/>
                  </a:lnTo>
                  <a:lnTo>
                    <a:pt x="7181" y="20979"/>
                  </a:lnTo>
                  <a:lnTo>
                    <a:pt x="6844" y="20852"/>
                  </a:lnTo>
                  <a:lnTo>
                    <a:pt x="6513" y="20716"/>
                  </a:lnTo>
                  <a:lnTo>
                    <a:pt x="6188" y="20568"/>
                  </a:lnTo>
                  <a:lnTo>
                    <a:pt x="5868" y="20410"/>
                  </a:lnTo>
                  <a:lnTo>
                    <a:pt x="5554" y="20243"/>
                  </a:lnTo>
                  <a:lnTo>
                    <a:pt x="5247" y="20065"/>
                  </a:lnTo>
                  <a:lnTo>
                    <a:pt x="4946" y="19877"/>
                  </a:lnTo>
                  <a:lnTo>
                    <a:pt x="4651" y="19680"/>
                  </a:lnTo>
                  <a:lnTo>
                    <a:pt x="4364" y="19474"/>
                  </a:lnTo>
                  <a:lnTo>
                    <a:pt x="4084" y="19258"/>
                  </a:lnTo>
                  <a:lnTo>
                    <a:pt x="3811" y="19034"/>
                  </a:lnTo>
                  <a:lnTo>
                    <a:pt x="3546" y="18801"/>
                  </a:lnTo>
                  <a:lnTo>
                    <a:pt x="3288" y="18560"/>
                  </a:lnTo>
                  <a:lnTo>
                    <a:pt x="3039" y="18311"/>
                  </a:lnTo>
                  <a:lnTo>
                    <a:pt x="2798" y="18053"/>
                  </a:lnTo>
                  <a:lnTo>
                    <a:pt x="2565" y="17788"/>
                  </a:lnTo>
                  <a:lnTo>
                    <a:pt x="2341" y="17515"/>
                  </a:lnTo>
                  <a:lnTo>
                    <a:pt x="2125" y="17235"/>
                  </a:lnTo>
                  <a:lnTo>
                    <a:pt x="1919" y="16948"/>
                  </a:lnTo>
                  <a:lnTo>
                    <a:pt x="1722" y="16653"/>
                  </a:lnTo>
                  <a:lnTo>
                    <a:pt x="1534" y="16352"/>
                  </a:lnTo>
                  <a:lnTo>
                    <a:pt x="1356" y="16045"/>
                  </a:lnTo>
                  <a:lnTo>
                    <a:pt x="1189" y="15731"/>
                  </a:lnTo>
                  <a:lnTo>
                    <a:pt x="1031" y="15411"/>
                  </a:lnTo>
                  <a:lnTo>
                    <a:pt x="883" y="15086"/>
                  </a:lnTo>
                  <a:lnTo>
                    <a:pt x="747" y="14755"/>
                  </a:lnTo>
                  <a:lnTo>
                    <a:pt x="620" y="14418"/>
                  </a:lnTo>
                  <a:lnTo>
                    <a:pt x="505" y="14076"/>
                  </a:lnTo>
                  <a:lnTo>
                    <a:pt x="401" y="13729"/>
                  </a:lnTo>
                  <a:lnTo>
                    <a:pt x="309" y="13377"/>
                  </a:lnTo>
                  <a:lnTo>
                    <a:pt x="228" y="13021"/>
                  </a:lnTo>
                  <a:lnTo>
                    <a:pt x="159" y="12660"/>
                  </a:lnTo>
                  <a:lnTo>
                    <a:pt x="102" y="12296"/>
                  </a:lnTo>
                  <a:lnTo>
                    <a:pt x="58" y="11927"/>
                  </a:lnTo>
                  <a:lnTo>
                    <a:pt x="25" y="11555"/>
                  </a:lnTo>
                  <a:lnTo>
                    <a:pt x="6" y="11179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64008" cmpd="sng" cap="flat">
              <a:solidFill>
                <a:srgbClr val="D9D9D9"/>
              </a:solidFill>
              <a:prstDash val="solid"/>
              <a:round/>
            </a:ln>
          </p:spPr>
        </p:sp>
      </p:grpSp>
      <p:sp>
        <p:nvSpPr>
          <p:cNvPr id="115" name="矩形"/>
          <p:cNvSpPr>
            <a:spLocks/>
          </p:cNvSpPr>
          <p:nvPr/>
        </p:nvSpPr>
        <p:spPr>
          <a:xfrm rot="0">
            <a:off x="2984754" y="5222240"/>
            <a:ext cx="1152524" cy="39115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Leaf</a:t>
            </a:r>
            <a:r>
              <a:rPr lang="en-US" altLang="zh-CN" sz="2400" b="0" i="0" u="none" strike="noStrike" kern="0" cap="none" spc="-6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400" b="0" i="0" u="none" strike="noStrike" kern="0" cap="none" spc="-1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cells</a:t>
            </a:r>
            <a:endParaRPr lang="zh-CN" altLang="en-US" sz="24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  <p:sp>
        <p:nvSpPr>
          <p:cNvPr id="116" name="矩形"/>
          <p:cNvSpPr>
            <a:spLocks/>
          </p:cNvSpPr>
          <p:nvPr/>
        </p:nvSpPr>
        <p:spPr>
          <a:xfrm rot="0">
            <a:off x="7858759" y="5222240"/>
            <a:ext cx="1525270" cy="39115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0" tIns="12700" rIns="0" bIns="0" anchor="t" anchorCtr="0">
            <a:prstTxWarp prst="textNoShape"/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0" cap="none" spc="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Muscle</a:t>
            </a:r>
            <a:r>
              <a:rPr lang="en-US" altLang="zh-CN" sz="2400" b="0" i="0" u="none" strike="noStrike" kern="0" cap="none" spc="-85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 </a:t>
            </a:r>
            <a:r>
              <a:rPr lang="en-US" altLang="zh-CN" sz="2400" b="0" i="0" u="none" strike="noStrike" kern="0" cap="none" spc="-20" baseline="0">
                <a:solidFill>
                  <a:schemeClr val="tx1"/>
                </a:solidFill>
                <a:latin typeface="Calibri" pitchFamily="0" charset="0"/>
                <a:ea typeface="Droid Sans"/>
                <a:cs typeface="Calibri" pitchFamily="0" charset="0"/>
              </a:rPr>
              <a:t>cells</a:t>
            </a:r>
            <a:endParaRPr lang="zh-CN" altLang="en-US" sz="2400" b="0" i="0" u="none" strike="noStrike" kern="0" cap="none" spc="0" baseline="0">
              <a:solidFill>
                <a:schemeClr val="tx1"/>
              </a:solidFill>
              <a:latin typeface="Calibri" pitchFamily="0" charset="0"/>
              <a:ea typeface="Droid Sans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610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 Theme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</a:theme>
</file>

<file path=docProps/app.xml><?xml version="1.0" encoding="utf-8"?>
<Properties xmlns="http://schemas.openxmlformats.org/officeDocument/2006/extended-properties">
  <Template>Normal.eit</Template>
  <TotalTime>4</TotalTime>
  <Application>Yozo_Office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cp:lastModifiedBy>root</cp:lastModifiedBy>
  <cp:revision>0</cp:revision>
  <dcterms:created xsi:type="dcterms:W3CDTF">2026-01-06T05:58:48Z</dcterms:created>
  <dcterms:modified xsi:type="dcterms:W3CDTF">2026-01-06T04:13:35Z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Created">
    <vt:filetime>2018-08-19T16:00:00Z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2026-01-05T16:00:00Z</vt:filetime>
  </property>
  <property fmtid="{D5CDD505-2E9C-101B-9397-08002B2CF9AE}" pid="5" name="Producer">
    <vt:lpwstr>Microsoft® PowerPoint® 2013</vt:lpwstr>
  </property>
</Properties>
</file>