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1">
  <dgm:title val=""/>
  <dgm:desc val=""/>
  <dgm:catLst>
    <dgm:cat type="colorful" pri="10300"/>
  </dgm:catLst>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1">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479964F-51ED-4413-856C-C9A6CFBAA68A}" type="doc">
      <dgm:prSet loTypeId="urn:microsoft.com/office/officeart/2005/8/layout/vProcess5" loCatId="process" qsTypeId="urn:microsoft.com/office/officeart/2005/8/quickstyle/3d2#1" qsCatId="3D" csTypeId="urn:microsoft.com/office/officeart/2005/8/colors/colorful3#1" csCatId="colorful" phldr="1"/>
      <dgm:spPr/>
      <dgm:t>
        <a:bodyPr/>
        <a:lstStyle/>
        <a:p>
          <a:endParaRPr lang="en-US"/>
        </a:p>
      </dgm:t>
    </dgm:pt>
    <dgm:pt modelId="{61457355-00AB-49EF-8C65-850080071D02}">
      <dgm:prSet phldrT="[Text]" custT="1"/>
      <dgm:spPr>
        <a:solidFill>
          <a:schemeClr val="accent1">
            <a:lumMod val="40000"/>
            <a:lumOff val="60000"/>
          </a:schemeClr>
        </a:solidFill>
      </dgm:spPr>
      <dgm:t>
        <a:bodyPr/>
        <a:lstStyle/>
        <a:p>
          <a:pPr algn="just"/>
          <a:r>
            <a:rPr lang="en-US" sz="1800" dirty="0">
              <a:solidFill>
                <a:schemeClr val="tx1"/>
              </a:solidFill>
              <a:ea typeface="Calibri" panose="020F0502020204030204" pitchFamily="34" charset="0"/>
              <a:cs typeface="Calibri" panose="020F0502020204030204" pitchFamily="34" charset="0"/>
            </a:rPr>
            <a:t>Before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doing</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any</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operation/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process,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cabinet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should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be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analyzed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to ensure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that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nothing</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susceptible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to</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UV</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rays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present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inside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cabinet</a:t>
          </a:r>
          <a:endParaRPr lang="en-US" sz="1800" dirty="0">
            <a:solidFill>
              <a:schemeClr val="tx1"/>
            </a:solidFill>
          </a:endParaRPr>
        </a:p>
      </dgm:t>
    </dgm:pt>
    <dgm:pt modelId="{87E9799E-3F50-4686-B81A-5840F4D12BBD}" type="parTrans" cxnId="{E4F7E10F-C279-4958-BBB4-6FF610B9137C}">
      <dgm:prSet/>
      <dgm:spPr/>
      <dgm:t>
        <a:bodyPr/>
        <a:lstStyle/>
        <a:p>
          <a:endParaRPr lang="en-US"/>
        </a:p>
      </dgm:t>
    </dgm:pt>
    <dgm:pt modelId="{758EE763-6BF7-42ED-B128-E673E2EC3F52}" type="sibTrans" cxnId="{E4F7E10F-C279-4958-BBB4-6FF610B9137C}">
      <dgm:prSet/>
      <dgm:spPr/>
      <dgm:t>
        <a:bodyPr/>
        <a:lstStyle/>
        <a:p>
          <a:endParaRPr lang="en-US"/>
        </a:p>
      </dgm:t>
    </dgm:pt>
    <dgm:pt modelId="{DCA6B5C4-CB61-4E64-AED6-3FE07C333BD8}">
      <dgm:prSet phldrT="[Text]" custT="1"/>
      <dgm:spPr>
        <a:solidFill>
          <a:schemeClr val="accent6">
            <a:lumMod val="20000"/>
            <a:lumOff val="80000"/>
          </a:schemeClr>
        </a:solidFill>
      </dgm:spPr>
      <dgm:t>
        <a:bodyPr/>
        <a:lstStyle/>
        <a:p>
          <a:pPr algn="just"/>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glass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shield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of</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cabinet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closed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and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UV</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light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switched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about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15-20</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min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for</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sterilization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of</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working</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bench</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and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UV</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light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switched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off</a:t>
          </a:r>
          <a:endParaRPr lang="en-US" sz="1800" dirty="0">
            <a:solidFill>
              <a:schemeClr val="tx1"/>
            </a:solidFill>
          </a:endParaRPr>
        </a:p>
      </dgm:t>
    </dgm:pt>
    <dgm:pt modelId="{AF175A2A-0116-4EC5-9700-4B14CD85CA27}" type="parTrans" cxnId="{D49A4132-5F2E-4CB2-ACBD-2C53C3B37EE2}">
      <dgm:prSet/>
      <dgm:spPr/>
      <dgm:t>
        <a:bodyPr/>
        <a:lstStyle/>
        <a:p>
          <a:endParaRPr lang="en-US"/>
        </a:p>
      </dgm:t>
    </dgm:pt>
    <dgm:pt modelId="{83D0CEC3-D6E7-45A9-9E46-AECD5C18DCC8}" type="sibTrans" cxnId="{D49A4132-5F2E-4CB2-ACBD-2C53C3B37EE2}">
      <dgm:prSet/>
      <dgm:spPr/>
      <dgm:t>
        <a:bodyPr/>
        <a:lstStyle/>
        <a:p>
          <a:endParaRPr lang="en-US"/>
        </a:p>
      </dgm:t>
    </dgm:pt>
    <dgm:pt modelId="{094A8D43-EF95-40E7-9EC5-717494AB83B3}">
      <dgm:prSet phldrT="[Text]" custT="1"/>
      <dgm:spPr>
        <a:solidFill>
          <a:schemeClr val="accent2">
            <a:lumMod val="40000"/>
            <a:lumOff val="60000"/>
          </a:schemeClr>
        </a:solidFill>
      </dgm:spPr>
      <dgm:t>
        <a:bodyPr/>
        <a:lstStyle/>
        <a:p>
          <a:r>
            <a:rPr lang="en-US" sz="1800" spc="-10" dirty="0">
              <a:solidFill>
                <a:schemeClr val="tx1"/>
              </a:solidFill>
              <a:latin typeface="Calibri" panose="020F0502020204030204"/>
              <a:cs typeface="Calibri" panose="020F0502020204030204"/>
            </a:rPr>
            <a:t>The</a:t>
          </a:r>
          <a:r>
            <a:rPr lang="en-US" sz="1800" spc="-45" dirty="0">
              <a:solidFill>
                <a:schemeClr val="tx1"/>
              </a:solidFill>
              <a:latin typeface="Times New Roman" panose="02020603050405020304"/>
              <a:cs typeface="Times New Roman" panose="02020603050405020304"/>
            </a:rPr>
            <a:t> </a:t>
          </a:r>
          <a:r>
            <a:rPr lang="en-US" sz="1800" spc="-10" dirty="0">
              <a:solidFill>
                <a:schemeClr val="tx1"/>
              </a:solidFill>
              <a:latin typeface="Calibri" panose="020F0502020204030204"/>
              <a:cs typeface="Calibri" panose="020F0502020204030204"/>
            </a:rPr>
            <a:t>a</a:t>
          </a:r>
          <a:r>
            <a:rPr lang="en-US" sz="1800" dirty="0">
              <a:solidFill>
                <a:schemeClr val="tx1"/>
              </a:solidFill>
              <a:latin typeface="Calibri" panose="020F0502020204030204"/>
              <a:cs typeface="Calibri" panose="020F0502020204030204"/>
            </a:rPr>
            <a:t>i</a:t>
          </a:r>
          <a:r>
            <a:rPr lang="en-US" sz="1800" spc="-15" dirty="0">
              <a:solidFill>
                <a:schemeClr val="tx1"/>
              </a:solidFill>
              <a:latin typeface="Calibri" panose="020F0502020204030204"/>
              <a:cs typeface="Calibri" panose="020F0502020204030204"/>
            </a:rPr>
            <a:t>r</a:t>
          </a:r>
          <a:r>
            <a:rPr lang="en-US" sz="1800" spc="-5" dirty="0">
              <a:solidFill>
                <a:schemeClr val="tx1"/>
              </a:solidFill>
              <a:latin typeface="Calibri" panose="020F0502020204030204"/>
              <a:cs typeface="Calibri" panose="020F0502020204030204"/>
            </a:rPr>
            <a:t>fl</a:t>
          </a:r>
          <a:r>
            <a:rPr lang="en-US" sz="1800" spc="-25" dirty="0">
              <a:solidFill>
                <a:schemeClr val="tx1"/>
              </a:solidFill>
              <a:latin typeface="Calibri" panose="020F0502020204030204"/>
              <a:cs typeface="Calibri" panose="020F0502020204030204"/>
            </a:rPr>
            <a:t>o</a:t>
          </a:r>
          <a:r>
            <a:rPr lang="en-US" sz="1800" spc="-15" dirty="0">
              <a:solidFill>
                <a:schemeClr val="tx1"/>
              </a:solidFill>
              <a:latin typeface="Calibri" panose="020F0502020204030204"/>
              <a:cs typeface="Calibri" panose="020F0502020204030204"/>
            </a:rPr>
            <a:t>w</a:t>
          </a:r>
          <a:r>
            <a:rPr lang="en-US" sz="1800" spc="-25" dirty="0">
              <a:solidFill>
                <a:schemeClr val="tx1"/>
              </a:solidFill>
              <a:latin typeface="Times New Roman" panose="02020603050405020304"/>
              <a:cs typeface="Times New Roman" panose="02020603050405020304"/>
            </a:rPr>
            <a:t> </a:t>
          </a:r>
          <a:r>
            <a:rPr lang="en-US" sz="1800" dirty="0">
              <a:solidFill>
                <a:schemeClr val="tx1"/>
              </a:solidFill>
              <a:latin typeface="Calibri" panose="020F0502020204030204"/>
              <a:cs typeface="Calibri" panose="020F0502020204030204"/>
            </a:rPr>
            <a:t>i</a:t>
          </a:r>
          <a:r>
            <a:rPr lang="en-US" sz="1800" spc="-10" dirty="0">
              <a:solidFill>
                <a:schemeClr val="tx1"/>
              </a:solidFill>
              <a:latin typeface="Calibri" panose="020F0502020204030204"/>
              <a:cs typeface="Calibri" panose="020F0502020204030204"/>
            </a:rPr>
            <a:t>s</a:t>
          </a:r>
          <a:r>
            <a:rPr lang="en-US" sz="1800" spc="-45" dirty="0">
              <a:solidFill>
                <a:schemeClr val="tx1"/>
              </a:solidFill>
              <a:latin typeface="Times New Roman" panose="02020603050405020304"/>
              <a:cs typeface="Times New Roman" panose="02020603050405020304"/>
            </a:rPr>
            <a:t> </a:t>
          </a:r>
          <a:r>
            <a:rPr lang="en-US" sz="1800" spc="-25" dirty="0">
              <a:solidFill>
                <a:schemeClr val="tx1"/>
              </a:solidFill>
              <a:latin typeface="Calibri" panose="020F0502020204030204"/>
              <a:cs typeface="Calibri" panose="020F0502020204030204"/>
            </a:rPr>
            <a:t>s</a:t>
          </a:r>
          <a:r>
            <a:rPr lang="en-US" sz="1800" spc="-10" dirty="0">
              <a:solidFill>
                <a:schemeClr val="tx1"/>
              </a:solidFill>
              <a:latin typeface="Calibri" panose="020F0502020204030204"/>
              <a:cs typeface="Calibri" panose="020F0502020204030204"/>
            </a:rPr>
            <a:t>wi</a:t>
          </a:r>
          <a:r>
            <a:rPr lang="en-US" sz="1800" spc="-25" dirty="0">
              <a:solidFill>
                <a:schemeClr val="tx1"/>
              </a:solidFill>
              <a:latin typeface="Calibri" panose="020F0502020204030204"/>
              <a:cs typeface="Calibri" panose="020F0502020204030204"/>
            </a:rPr>
            <a:t>t</a:t>
          </a:r>
          <a:r>
            <a:rPr lang="en-US" sz="1800" spc="-10" dirty="0">
              <a:solidFill>
                <a:schemeClr val="tx1"/>
              </a:solidFill>
              <a:latin typeface="Calibri" panose="020F0502020204030204"/>
              <a:cs typeface="Calibri" panose="020F0502020204030204"/>
            </a:rPr>
            <a:t>ched</a:t>
          </a:r>
          <a:r>
            <a:rPr lang="en-US" sz="1800" spc="-35" dirty="0">
              <a:solidFill>
                <a:schemeClr val="tx1"/>
              </a:solidFill>
              <a:latin typeface="Times New Roman" panose="02020603050405020304"/>
              <a:cs typeface="Times New Roman" panose="02020603050405020304"/>
            </a:rPr>
            <a:t> </a:t>
          </a:r>
          <a:r>
            <a:rPr lang="en-US" sz="1800" spc="-15" dirty="0">
              <a:solidFill>
                <a:schemeClr val="tx1"/>
              </a:solidFill>
              <a:latin typeface="Calibri" panose="020F0502020204030204"/>
              <a:cs typeface="Calibri" panose="020F0502020204030204"/>
            </a:rPr>
            <a:t>o</a:t>
          </a:r>
          <a:r>
            <a:rPr lang="en-US" sz="1800" spc="-10" dirty="0">
              <a:solidFill>
                <a:schemeClr val="tx1"/>
              </a:solidFill>
              <a:latin typeface="Calibri" panose="020F0502020204030204"/>
              <a:cs typeface="Calibri" panose="020F0502020204030204"/>
            </a:rPr>
            <a:t>n</a:t>
          </a:r>
          <a:r>
            <a:rPr lang="en-US" sz="1800" spc="-30" dirty="0">
              <a:solidFill>
                <a:schemeClr val="tx1"/>
              </a:solidFill>
              <a:latin typeface="Times New Roman" panose="02020603050405020304"/>
              <a:cs typeface="Times New Roman" panose="02020603050405020304"/>
            </a:rPr>
            <a:t> </a:t>
          </a:r>
          <a:r>
            <a:rPr lang="en-US" sz="1800" spc="-10" dirty="0">
              <a:solidFill>
                <a:schemeClr val="tx1"/>
              </a:solidFill>
              <a:latin typeface="Calibri" panose="020F0502020204030204"/>
              <a:cs typeface="Calibri" panose="020F0502020204030204"/>
            </a:rPr>
            <a:t>ab</a:t>
          </a:r>
          <a:r>
            <a:rPr lang="en-US" sz="1800" spc="-15" dirty="0">
              <a:solidFill>
                <a:schemeClr val="tx1"/>
              </a:solidFill>
              <a:latin typeface="Calibri" panose="020F0502020204030204"/>
              <a:cs typeface="Calibri" panose="020F0502020204030204"/>
            </a:rPr>
            <a:t>ou</a:t>
          </a:r>
          <a:r>
            <a:rPr lang="en-US" sz="1800" spc="-10" dirty="0">
              <a:solidFill>
                <a:schemeClr val="tx1"/>
              </a:solidFill>
              <a:latin typeface="Calibri" panose="020F0502020204030204"/>
              <a:cs typeface="Calibri" panose="020F0502020204030204"/>
            </a:rPr>
            <a:t>t</a:t>
          </a:r>
          <a:r>
            <a:rPr lang="en-US" sz="1800" spc="-35" dirty="0">
              <a:solidFill>
                <a:schemeClr val="tx1"/>
              </a:solidFill>
              <a:latin typeface="Times New Roman" panose="02020603050405020304"/>
              <a:cs typeface="Times New Roman" panose="02020603050405020304"/>
            </a:rPr>
            <a:t> </a:t>
          </a:r>
          <a:r>
            <a:rPr lang="en-US" sz="1800" spc="-10" dirty="0">
              <a:solidFill>
                <a:schemeClr val="tx1"/>
              </a:solidFill>
              <a:latin typeface="Calibri" panose="020F0502020204030204"/>
              <a:cs typeface="Calibri" panose="020F0502020204030204"/>
            </a:rPr>
            <a:t>5</a:t>
          </a:r>
          <a:r>
            <a:rPr lang="en-US" sz="1800" spc="-30" dirty="0">
              <a:solidFill>
                <a:schemeClr val="tx1"/>
              </a:solidFill>
              <a:latin typeface="Times New Roman" panose="02020603050405020304"/>
              <a:cs typeface="Times New Roman" panose="02020603050405020304"/>
            </a:rPr>
            <a:t> </a:t>
          </a:r>
          <a:r>
            <a:rPr lang="en-US" sz="1800" spc="-10" dirty="0">
              <a:solidFill>
                <a:schemeClr val="tx1"/>
              </a:solidFill>
              <a:latin typeface="Calibri" panose="020F0502020204030204"/>
              <a:cs typeface="Calibri" panose="020F0502020204030204"/>
            </a:rPr>
            <a:t>min</a:t>
          </a:r>
          <a:r>
            <a:rPr lang="en-US" sz="1800" spc="-40" dirty="0">
              <a:solidFill>
                <a:schemeClr val="tx1"/>
              </a:solidFill>
              <a:latin typeface="Times New Roman" panose="02020603050405020304"/>
              <a:cs typeface="Times New Roman" panose="02020603050405020304"/>
            </a:rPr>
            <a:t> </a:t>
          </a:r>
          <a:r>
            <a:rPr lang="en-US" sz="1800" spc="-15" dirty="0">
              <a:solidFill>
                <a:schemeClr val="tx1"/>
              </a:solidFill>
              <a:latin typeface="Calibri" panose="020F0502020204030204"/>
              <a:cs typeface="Calibri" panose="020F0502020204030204"/>
            </a:rPr>
            <a:t>b</a:t>
          </a:r>
          <a:r>
            <a:rPr lang="en-US" sz="1800" spc="-25" dirty="0">
              <a:solidFill>
                <a:schemeClr val="tx1"/>
              </a:solidFill>
              <a:latin typeface="Calibri" panose="020F0502020204030204"/>
              <a:cs typeface="Calibri" panose="020F0502020204030204"/>
            </a:rPr>
            <a:t>e</a:t>
          </a:r>
          <a:r>
            <a:rPr lang="en-US" sz="1800" spc="-40" dirty="0">
              <a:solidFill>
                <a:schemeClr val="tx1"/>
              </a:solidFill>
              <a:latin typeface="Calibri" panose="020F0502020204030204"/>
              <a:cs typeface="Calibri" panose="020F0502020204030204"/>
            </a:rPr>
            <a:t>f</a:t>
          </a:r>
          <a:r>
            <a:rPr lang="en-US" sz="1800" spc="-15" dirty="0">
              <a:solidFill>
                <a:schemeClr val="tx1"/>
              </a:solidFill>
              <a:latin typeface="Calibri" panose="020F0502020204030204"/>
              <a:cs typeface="Calibri" panose="020F0502020204030204"/>
            </a:rPr>
            <a:t>o</a:t>
          </a:r>
          <a:r>
            <a:rPr lang="en-US" sz="1800" spc="-40" dirty="0">
              <a:solidFill>
                <a:schemeClr val="tx1"/>
              </a:solidFill>
              <a:latin typeface="Calibri" panose="020F0502020204030204"/>
              <a:cs typeface="Calibri" panose="020F0502020204030204"/>
            </a:rPr>
            <a:t>r</a:t>
          </a:r>
          <a:r>
            <a:rPr lang="en-US" sz="1800" spc="-10" dirty="0">
              <a:solidFill>
                <a:schemeClr val="tx1"/>
              </a:solidFill>
              <a:latin typeface="Calibri" panose="020F0502020204030204"/>
              <a:cs typeface="Calibri" panose="020F0502020204030204"/>
            </a:rPr>
            <a:t>e</a:t>
          </a:r>
          <a:r>
            <a:rPr lang="en-US" sz="1800" spc="-35" dirty="0">
              <a:solidFill>
                <a:schemeClr val="tx1"/>
              </a:solidFill>
              <a:latin typeface="Times New Roman" panose="02020603050405020304"/>
              <a:cs typeface="Times New Roman" panose="02020603050405020304"/>
            </a:rPr>
            <a:t> </a:t>
          </a:r>
          <a:r>
            <a:rPr lang="en-US" sz="1800" spc="-10" dirty="0">
              <a:solidFill>
                <a:schemeClr val="tx1"/>
              </a:solidFill>
              <a:latin typeface="Calibri" panose="020F0502020204030204"/>
              <a:cs typeface="Calibri" panose="020F0502020204030204"/>
            </a:rPr>
            <a:t>t</a:t>
          </a:r>
          <a:r>
            <a:rPr lang="en-US" sz="1800" spc="-15" dirty="0">
              <a:solidFill>
                <a:schemeClr val="tx1"/>
              </a:solidFill>
              <a:latin typeface="Calibri" panose="020F0502020204030204"/>
              <a:cs typeface="Calibri" panose="020F0502020204030204"/>
            </a:rPr>
            <a:t>h</a:t>
          </a:r>
          <a:r>
            <a:rPr lang="en-US" sz="1800" spc="-10" dirty="0">
              <a:solidFill>
                <a:schemeClr val="tx1"/>
              </a:solidFill>
              <a:latin typeface="Calibri" panose="020F0502020204030204"/>
              <a:cs typeface="Calibri" panose="020F0502020204030204"/>
            </a:rPr>
            <a:t>e </a:t>
          </a:r>
          <a:r>
            <a:rPr lang="en-US" sz="1800" spc="-15" dirty="0">
              <a:solidFill>
                <a:schemeClr val="tx1"/>
              </a:solidFill>
              <a:latin typeface="Calibri" panose="020F0502020204030204"/>
              <a:cs typeface="Calibri" panose="020F0502020204030204"/>
            </a:rPr>
            <a:t>ope</a:t>
          </a:r>
          <a:r>
            <a:rPr lang="en-US" sz="1800" spc="-55" dirty="0">
              <a:solidFill>
                <a:schemeClr val="tx1"/>
              </a:solidFill>
              <a:latin typeface="Calibri" panose="020F0502020204030204"/>
              <a:cs typeface="Calibri" panose="020F0502020204030204"/>
            </a:rPr>
            <a:t>r</a:t>
          </a:r>
          <a:r>
            <a:rPr lang="en-US" sz="1800" spc="-20" dirty="0">
              <a:solidFill>
                <a:schemeClr val="tx1"/>
              </a:solidFill>
              <a:latin typeface="Calibri" panose="020F0502020204030204"/>
              <a:cs typeface="Calibri" panose="020F0502020204030204"/>
            </a:rPr>
            <a:t>a</a:t>
          </a:r>
          <a:r>
            <a:rPr lang="en-US" sz="1800" spc="-5" dirty="0">
              <a:solidFill>
                <a:schemeClr val="tx1"/>
              </a:solidFill>
              <a:latin typeface="Calibri" panose="020F0502020204030204"/>
              <a:cs typeface="Calibri" panose="020F0502020204030204"/>
            </a:rPr>
            <a:t>ti</a:t>
          </a:r>
          <a:r>
            <a:rPr lang="en-US" sz="1800" spc="-15" dirty="0">
              <a:solidFill>
                <a:schemeClr val="tx1"/>
              </a:solidFill>
              <a:latin typeface="Calibri" panose="020F0502020204030204"/>
              <a:cs typeface="Calibri" panose="020F0502020204030204"/>
            </a:rPr>
            <a:t>o</a:t>
          </a:r>
          <a:r>
            <a:rPr lang="en-US" sz="1800" spc="-10" dirty="0">
              <a:solidFill>
                <a:schemeClr val="tx1"/>
              </a:solidFill>
              <a:latin typeface="Calibri" panose="020F0502020204030204"/>
              <a:cs typeface="Calibri" panose="020F0502020204030204"/>
            </a:rPr>
            <a:t>n</a:t>
          </a:r>
          <a:r>
            <a:rPr lang="en-US" sz="1800" spc="-40" dirty="0">
              <a:solidFill>
                <a:schemeClr val="tx1"/>
              </a:solidFill>
              <a:latin typeface="Times New Roman" panose="02020603050405020304"/>
              <a:cs typeface="Times New Roman" panose="02020603050405020304"/>
            </a:rPr>
            <a:t> </a:t>
          </a:r>
          <a:r>
            <a:rPr lang="en-US" sz="1800" spc="-15" dirty="0">
              <a:solidFill>
                <a:schemeClr val="tx1"/>
              </a:solidFill>
              <a:latin typeface="Calibri" panose="020F0502020204030204"/>
              <a:cs typeface="Calibri" panose="020F0502020204030204"/>
            </a:rPr>
            <a:t>beg</a:t>
          </a:r>
          <a:r>
            <a:rPr lang="en-US" sz="1800" dirty="0">
              <a:solidFill>
                <a:schemeClr val="tx1"/>
              </a:solidFill>
              <a:latin typeface="Calibri" panose="020F0502020204030204"/>
              <a:cs typeface="Calibri" panose="020F0502020204030204"/>
            </a:rPr>
            <a:t>i</a:t>
          </a:r>
          <a:r>
            <a:rPr lang="en-US" sz="1800" spc="-15" dirty="0">
              <a:solidFill>
                <a:schemeClr val="tx1"/>
              </a:solidFill>
              <a:latin typeface="Calibri" panose="020F0502020204030204"/>
              <a:cs typeface="Calibri" panose="020F0502020204030204"/>
            </a:rPr>
            <a:t>ns</a:t>
          </a:r>
          <a:endParaRPr lang="en-US" sz="1800" dirty="0">
            <a:solidFill>
              <a:schemeClr val="tx1"/>
            </a:solidFill>
          </a:endParaRPr>
        </a:p>
      </dgm:t>
    </dgm:pt>
    <dgm:pt modelId="{8C669514-C1F7-45C0-92C0-BC61A3D23489}" type="parTrans" cxnId="{77850021-0AE9-4203-9692-7FAF7E5479AC}">
      <dgm:prSet/>
      <dgm:spPr/>
      <dgm:t>
        <a:bodyPr/>
        <a:lstStyle/>
        <a:p>
          <a:endParaRPr lang="en-US"/>
        </a:p>
      </dgm:t>
    </dgm:pt>
    <dgm:pt modelId="{5D09DBF4-1E9F-460C-AEA4-7F446F7B6128}" type="sibTrans" cxnId="{77850021-0AE9-4203-9692-7FAF7E5479AC}">
      <dgm:prSet/>
      <dgm:spPr/>
      <dgm:t>
        <a:bodyPr/>
        <a:lstStyle/>
        <a:p>
          <a:endParaRPr lang="en-US"/>
        </a:p>
      </dgm:t>
    </dgm:pt>
    <dgm:pt modelId="{DAB1F6BB-828C-4464-B4E4-846E6401C8F2}">
      <dgm:prSet/>
      <dgm:spPr>
        <a:solidFill>
          <a:schemeClr val="accent4">
            <a:lumMod val="20000"/>
            <a:lumOff val="80000"/>
          </a:schemeClr>
        </a:solidFill>
      </dgm:spPr>
      <dgm:t>
        <a:bodyPr/>
        <a:lstStyle/>
        <a:p>
          <a:pPr algn="just"/>
          <a:r>
            <a:rPr lang="en-US" dirty="0">
              <a:solidFill>
                <a:schemeClr val="tx1"/>
              </a:solidFill>
              <a:ea typeface="Calibri" panose="020F0502020204030204" pitchFamily="34" charset="0"/>
              <a:cs typeface="Calibri" panose="020F0502020204030204" pitchFamily="34" charset="0"/>
            </a:rPr>
            <a:t>When</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the</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work</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is</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completed,</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the</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air</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flow</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and</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fluorescent</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lamp</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both</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are</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closed</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and</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the</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glass</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shield</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is</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also</a:t>
          </a:r>
          <a:r>
            <a:rPr lang="en-US"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ea typeface="Calibri" panose="020F0502020204030204" pitchFamily="34" charset="0"/>
              <a:cs typeface="Calibri" panose="020F0502020204030204" pitchFamily="34" charset="0"/>
            </a:rPr>
            <a:t>closed</a:t>
          </a:r>
        </a:p>
      </dgm:t>
    </dgm:pt>
    <dgm:pt modelId="{71CA08CB-8AD4-4293-A694-F34BE5FCC904}" type="parTrans" cxnId="{978A2685-9757-4155-A693-2974FED08B3E}">
      <dgm:prSet/>
      <dgm:spPr/>
      <dgm:t>
        <a:bodyPr/>
        <a:lstStyle/>
        <a:p>
          <a:endParaRPr lang="en-US"/>
        </a:p>
      </dgm:t>
    </dgm:pt>
    <dgm:pt modelId="{9B8F7457-64C1-4779-B7F6-294B8678D3C2}" type="sibTrans" cxnId="{978A2685-9757-4155-A693-2974FED08B3E}">
      <dgm:prSet/>
      <dgm:spPr/>
      <dgm:t>
        <a:bodyPr/>
        <a:lstStyle/>
        <a:p>
          <a:endParaRPr lang="en-US"/>
        </a:p>
      </dgm:t>
    </dgm:pt>
    <dgm:pt modelId="{12BC3C4B-3A10-4A69-AE41-BA22100248E8}">
      <dgm:prSet custT="1"/>
      <dgm:spPr>
        <a:solidFill>
          <a:schemeClr val="bg2">
            <a:lumMod val="90000"/>
          </a:schemeClr>
        </a:solidFill>
      </dgm:spPr>
      <dgm:t>
        <a:bodyPr/>
        <a:lstStyle/>
        <a:p>
          <a:pPr algn="just"/>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fluorescent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light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is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turned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during</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operation.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For</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more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protection,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working</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bench</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of</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the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cabinet</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can</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be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sterilized</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with</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disinfectants</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like</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70%</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a:solidFill>
                <a:schemeClr val="tx1"/>
              </a:solidFill>
              <a:ea typeface="Calibri" panose="020F0502020204030204" pitchFamily="34" charset="0"/>
              <a:cs typeface="Calibri" panose="020F0502020204030204" pitchFamily="34" charset="0"/>
            </a:rPr>
            <a:t>alcohol</a:t>
          </a:r>
        </a:p>
      </dgm:t>
    </dgm:pt>
    <dgm:pt modelId="{F84360B4-3B16-41B7-8E82-1C1ED052DF76}" type="parTrans" cxnId="{70D316B6-1B86-47E3-B9D8-42D69B55685D}">
      <dgm:prSet/>
      <dgm:spPr/>
      <dgm:t>
        <a:bodyPr/>
        <a:lstStyle/>
        <a:p>
          <a:endParaRPr lang="en-US"/>
        </a:p>
      </dgm:t>
    </dgm:pt>
    <dgm:pt modelId="{FAC7A18C-CF30-4A89-AC7B-E81AA4AF5940}" type="sibTrans" cxnId="{70D316B6-1B86-47E3-B9D8-42D69B55685D}">
      <dgm:prSet/>
      <dgm:spPr/>
      <dgm:t>
        <a:bodyPr/>
        <a:lstStyle/>
        <a:p>
          <a:endParaRPr lang="en-US"/>
        </a:p>
      </dgm:t>
    </dgm:pt>
    <dgm:pt modelId="{96303B46-BE8B-4405-B607-A426AE614BB9}" type="pres">
      <dgm:prSet presAssocID="{8479964F-51ED-4413-856C-C9A6CFBAA68A}" presName="outerComposite" presStyleCnt="0">
        <dgm:presLayoutVars>
          <dgm:chMax val="5"/>
          <dgm:dir/>
          <dgm:resizeHandles val="exact"/>
        </dgm:presLayoutVars>
      </dgm:prSet>
      <dgm:spPr/>
    </dgm:pt>
    <dgm:pt modelId="{9B0C32A2-5C95-47F9-8894-4B6F56A8995F}" type="pres">
      <dgm:prSet presAssocID="{8479964F-51ED-4413-856C-C9A6CFBAA68A}" presName="dummyMaxCanvas" presStyleCnt="0">
        <dgm:presLayoutVars/>
      </dgm:prSet>
      <dgm:spPr/>
    </dgm:pt>
    <dgm:pt modelId="{92BAB952-75D0-411D-A7AB-ECBF88AF049F}" type="pres">
      <dgm:prSet presAssocID="{8479964F-51ED-4413-856C-C9A6CFBAA68A}" presName="FiveNodes_1" presStyleLbl="node1" presStyleIdx="0" presStyleCnt="5">
        <dgm:presLayoutVars>
          <dgm:bulletEnabled val="1"/>
        </dgm:presLayoutVars>
      </dgm:prSet>
      <dgm:spPr/>
    </dgm:pt>
    <dgm:pt modelId="{798AF82F-74D9-4509-BD04-64015568BAD9}" type="pres">
      <dgm:prSet presAssocID="{8479964F-51ED-4413-856C-C9A6CFBAA68A}" presName="FiveNodes_2" presStyleLbl="node1" presStyleIdx="1" presStyleCnt="5">
        <dgm:presLayoutVars>
          <dgm:bulletEnabled val="1"/>
        </dgm:presLayoutVars>
      </dgm:prSet>
      <dgm:spPr/>
    </dgm:pt>
    <dgm:pt modelId="{F7AC2D56-F4DB-496B-BAFD-47FF7D6B59AE}" type="pres">
      <dgm:prSet presAssocID="{8479964F-51ED-4413-856C-C9A6CFBAA68A}" presName="FiveNodes_3" presStyleLbl="node1" presStyleIdx="2" presStyleCnt="5">
        <dgm:presLayoutVars>
          <dgm:bulletEnabled val="1"/>
        </dgm:presLayoutVars>
      </dgm:prSet>
      <dgm:spPr/>
    </dgm:pt>
    <dgm:pt modelId="{95A039CD-51F9-4255-8FED-040030CAE042}" type="pres">
      <dgm:prSet presAssocID="{8479964F-51ED-4413-856C-C9A6CFBAA68A}" presName="FiveNodes_4" presStyleLbl="node1" presStyleIdx="3" presStyleCnt="5">
        <dgm:presLayoutVars>
          <dgm:bulletEnabled val="1"/>
        </dgm:presLayoutVars>
      </dgm:prSet>
      <dgm:spPr/>
    </dgm:pt>
    <dgm:pt modelId="{D1E53BE0-3E83-4808-A017-F031BA805B02}" type="pres">
      <dgm:prSet presAssocID="{8479964F-51ED-4413-856C-C9A6CFBAA68A}" presName="FiveNodes_5" presStyleLbl="node1" presStyleIdx="4" presStyleCnt="5">
        <dgm:presLayoutVars>
          <dgm:bulletEnabled val="1"/>
        </dgm:presLayoutVars>
      </dgm:prSet>
      <dgm:spPr/>
    </dgm:pt>
    <dgm:pt modelId="{404A53BC-E0D1-40C8-8908-817C272A3663}" type="pres">
      <dgm:prSet presAssocID="{8479964F-51ED-4413-856C-C9A6CFBAA68A}" presName="FiveConn_1-2" presStyleLbl="fgAccFollowNode1" presStyleIdx="0" presStyleCnt="4">
        <dgm:presLayoutVars>
          <dgm:bulletEnabled val="1"/>
        </dgm:presLayoutVars>
      </dgm:prSet>
      <dgm:spPr/>
    </dgm:pt>
    <dgm:pt modelId="{84CCCA77-CB90-493B-9E68-9130714A22A9}" type="pres">
      <dgm:prSet presAssocID="{8479964F-51ED-4413-856C-C9A6CFBAA68A}" presName="FiveConn_2-3" presStyleLbl="fgAccFollowNode1" presStyleIdx="1" presStyleCnt="4">
        <dgm:presLayoutVars>
          <dgm:bulletEnabled val="1"/>
        </dgm:presLayoutVars>
      </dgm:prSet>
      <dgm:spPr/>
    </dgm:pt>
    <dgm:pt modelId="{513810C4-E242-4167-9CB4-AE617F2BD5BC}" type="pres">
      <dgm:prSet presAssocID="{8479964F-51ED-4413-856C-C9A6CFBAA68A}" presName="FiveConn_3-4" presStyleLbl="fgAccFollowNode1" presStyleIdx="2" presStyleCnt="4">
        <dgm:presLayoutVars>
          <dgm:bulletEnabled val="1"/>
        </dgm:presLayoutVars>
      </dgm:prSet>
      <dgm:spPr/>
    </dgm:pt>
    <dgm:pt modelId="{A6DB335B-F822-406D-964D-31F1935881A8}" type="pres">
      <dgm:prSet presAssocID="{8479964F-51ED-4413-856C-C9A6CFBAA68A}" presName="FiveConn_4-5" presStyleLbl="fgAccFollowNode1" presStyleIdx="3" presStyleCnt="4">
        <dgm:presLayoutVars>
          <dgm:bulletEnabled val="1"/>
        </dgm:presLayoutVars>
      </dgm:prSet>
      <dgm:spPr/>
    </dgm:pt>
    <dgm:pt modelId="{4C12C767-7FD3-4125-8F21-0ED1153CD753}" type="pres">
      <dgm:prSet presAssocID="{8479964F-51ED-4413-856C-C9A6CFBAA68A}" presName="FiveNodes_1_text" presStyleLbl="node1" presStyleIdx="4" presStyleCnt="5">
        <dgm:presLayoutVars>
          <dgm:bulletEnabled val="1"/>
        </dgm:presLayoutVars>
      </dgm:prSet>
      <dgm:spPr/>
    </dgm:pt>
    <dgm:pt modelId="{49156028-19CE-4296-9349-D7925EDCA4E0}" type="pres">
      <dgm:prSet presAssocID="{8479964F-51ED-4413-856C-C9A6CFBAA68A}" presName="FiveNodes_2_text" presStyleLbl="node1" presStyleIdx="4" presStyleCnt="5">
        <dgm:presLayoutVars>
          <dgm:bulletEnabled val="1"/>
        </dgm:presLayoutVars>
      </dgm:prSet>
      <dgm:spPr/>
    </dgm:pt>
    <dgm:pt modelId="{407D84F5-8C8A-4356-90D1-94EAEB0ADDE9}" type="pres">
      <dgm:prSet presAssocID="{8479964F-51ED-4413-856C-C9A6CFBAA68A}" presName="FiveNodes_3_text" presStyleLbl="node1" presStyleIdx="4" presStyleCnt="5">
        <dgm:presLayoutVars>
          <dgm:bulletEnabled val="1"/>
        </dgm:presLayoutVars>
      </dgm:prSet>
      <dgm:spPr/>
    </dgm:pt>
    <dgm:pt modelId="{063BF04B-77C3-47F8-9AEF-8176E942702C}" type="pres">
      <dgm:prSet presAssocID="{8479964F-51ED-4413-856C-C9A6CFBAA68A}" presName="FiveNodes_4_text" presStyleLbl="node1" presStyleIdx="4" presStyleCnt="5">
        <dgm:presLayoutVars>
          <dgm:bulletEnabled val="1"/>
        </dgm:presLayoutVars>
      </dgm:prSet>
      <dgm:spPr/>
    </dgm:pt>
    <dgm:pt modelId="{6C1EE0DF-5AB8-4C1A-8629-BBC8B6265BD9}" type="pres">
      <dgm:prSet presAssocID="{8479964F-51ED-4413-856C-C9A6CFBAA68A}" presName="FiveNodes_5_text" presStyleLbl="node1" presStyleIdx="4" presStyleCnt="5">
        <dgm:presLayoutVars>
          <dgm:bulletEnabled val="1"/>
        </dgm:presLayoutVars>
      </dgm:prSet>
      <dgm:spPr/>
    </dgm:pt>
  </dgm:ptLst>
  <dgm:cxnLst>
    <dgm:cxn modelId="{7604DC00-D1D9-4376-881A-B6E05151EC48}" type="presOf" srcId="{5D09DBF4-1E9F-460C-AEA4-7F446F7B6128}" destId="{513810C4-E242-4167-9CB4-AE617F2BD5BC}" srcOrd="0" destOrd="0" presId="urn:microsoft.com/office/officeart/2005/8/layout/vProcess5"/>
    <dgm:cxn modelId="{E4F7E10F-C279-4958-BBB4-6FF610B9137C}" srcId="{8479964F-51ED-4413-856C-C9A6CFBAA68A}" destId="{61457355-00AB-49EF-8C65-850080071D02}" srcOrd="0" destOrd="0" parTransId="{87E9799E-3F50-4686-B81A-5840F4D12BBD}" sibTransId="{758EE763-6BF7-42ED-B128-E673E2EC3F52}"/>
    <dgm:cxn modelId="{77850021-0AE9-4203-9692-7FAF7E5479AC}" srcId="{8479964F-51ED-4413-856C-C9A6CFBAA68A}" destId="{094A8D43-EF95-40E7-9EC5-717494AB83B3}" srcOrd="2" destOrd="0" parTransId="{8C669514-C1F7-45C0-92C0-BC61A3D23489}" sibTransId="{5D09DBF4-1E9F-460C-AEA4-7F446F7B6128}"/>
    <dgm:cxn modelId="{389C1F24-6CC8-4FC2-945D-47189659C6F6}" type="presOf" srcId="{12BC3C4B-3A10-4A69-AE41-BA22100248E8}" destId="{063BF04B-77C3-47F8-9AEF-8176E942702C}" srcOrd="1" destOrd="0" presId="urn:microsoft.com/office/officeart/2005/8/layout/vProcess5"/>
    <dgm:cxn modelId="{9A5F752D-2CFA-4633-9DFB-89740D198C22}" type="presOf" srcId="{61457355-00AB-49EF-8C65-850080071D02}" destId="{92BAB952-75D0-411D-A7AB-ECBF88AF049F}" srcOrd="0" destOrd="0" presId="urn:microsoft.com/office/officeart/2005/8/layout/vProcess5"/>
    <dgm:cxn modelId="{D49A4132-5F2E-4CB2-ACBD-2C53C3B37EE2}" srcId="{8479964F-51ED-4413-856C-C9A6CFBAA68A}" destId="{DCA6B5C4-CB61-4E64-AED6-3FE07C333BD8}" srcOrd="1" destOrd="0" parTransId="{AF175A2A-0116-4EC5-9700-4B14CD85CA27}" sibTransId="{83D0CEC3-D6E7-45A9-9E46-AECD5C18DCC8}"/>
    <dgm:cxn modelId="{562BA53F-984D-4A61-9633-E068C8F131AB}" type="presOf" srcId="{DAB1F6BB-828C-4464-B4E4-846E6401C8F2}" destId="{D1E53BE0-3E83-4808-A017-F031BA805B02}" srcOrd="0" destOrd="0" presId="urn:microsoft.com/office/officeart/2005/8/layout/vProcess5"/>
    <dgm:cxn modelId="{1CEBEE5E-EBA7-48D2-A8EC-C81B29C6053A}" type="presOf" srcId="{12BC3C4B-3A10-4A69-AE41-BA22100248E8}" destId="{95A039CD-51F9-4255-8FED-040030CAE042}" srcOrd="0" destOrd="0" presId="urn:microsoft.com/office/officeart/2005/8/layout/vProcess5"/>
    <dgm:cxn modelId="{F3B72D67-50CB-4C21-872E-6A17D64B89F9}" type="presOf" srcId="{61457355-00AB-49EF-8C65-850080071D02}" destId="{4C12C767-7FD3-4125-8F21-0ED1153CD753}" srcOrd="1" destOrd="0" presId="urn:microsoft.com/office/officeart/2005/8/layout/vProcess5"/>
    <dgm:cxn modelId="{D0231B4B-39D7-43A0-A8C6-DA21B5A7B10C}" type="presOf" srcId="{DCA6B5C4-CB61-4E64-AED6-3FE07C333BD8}" destId="{798AF82F-74D9-4509-BD04-64015568BAD9}" srcOrd="0" destOrd="0" presId="urn:microsoft.com/office/officeart/2005/8/layout/vProcess5"/>
    <dgm:cxn modelId="{BC7F6772-F24C-4FC0-A378-B08AB2F0AF80}" type="presOf" srcId="{094A8D43-EF95-40E7-9EC5-717494AB83B3}" destId="{F7AC2D56-F4DB-496B-BAFD-47FF7D6B59AE}" srcOrd="0" destOrd="0" presId="urn:microsoft.com/office/officeart/2005/8/layout/vProcess5"/>
    <dgm:cxn modelId="{6436747F-9D92-4882-96B2-69033E9A2D87}" type="presOf" srcId="{DCA6B5C4-CB61-4E64-AED6-3FE07C333BD8}" destId="{49156028-19CE-4296-9349-D7925EDCA4E0}" srcOrd="1" destOrd="0" presId="urn:microsoft.com/office/officeart/2005/8/layout/vProcess5"/>
    <dgm:cxn modelId="{978A2685-9757-4155-A693-2974FED08B3E}" srcId="{8479964F-51ED-4413-856C-C9A6CFBAA68A}" destId="{DAB1F6BB-828C-4464-B4E4-846E6401C8F2}" srcOrd="4" destOrd="0" parTransId="{71CA08CB-8AD4-4293-A694-F34BE5FCC904}" sibTransId="{9B8F7457-64C1-4779-B7F6-294B8678D3C2}"/>
    <dgm:cxn modelId="{F69C6EA2-85E5-48BC-8A49-3B00B39535F8}" type="presOf" srcId="{8479964F-51ED-4413-856C-C9A6CFBAA68A}" destId="{96303B46-BE8B-4405-B607-A426AE614BB9}" srcOrd="0" destOrd="0" presId="urn:microsoft.com/office/officeart/2005/8/layout/vProcess5"/>
    <dgm:cxn modelId="{D08EE6A9-E007-4D32-877E-D649A9FB6E46}" type="presOf" srcId="{DAB1F6BB-828C-4464-B4E4-846E6401C8F2}" destId="{6C1EE0DF-5AB8-4C1A-8629-BBC8B6265BD9}" srcOrd="1" destOrd="0" presId="urn:microsoft.com/office/officeart/2005/8/layout/vProcess5"/>
    <dgm:cxn modelId="{70D316B6-1B86-47E3-B9D8-42D69B55685D}" srcId="{8479964F-51ED-4413-856C-C9A6CFBAA68A}" destId="{12BC3C4B-3A10-4A69-AE41-BA22100248E8}" srcOrd="3" destOrd="0" parTransId="{F84360B4-3B16-41B7-8E82-1C1ED052DF76}" sibTransId="{FAC7A18C-CF30-4A89-AC7B-E81AA4AF5940}"/>
    <dgm:cxn modelId="{C8DA1AB7-6155-4EDA-8063-2636A948FE4E}" type="presOf" srcId="{FAC7A18C-CF30-4A89-AC7B-E81AA4AF5940}" destId="{A6DB335B-F822-406D-964D-31F1935881A8}" srcOrd="0" destOrd="0" presId="urn:microsoft.com/office/officeart/2005/8/layout/vProcess5"/>
    <dgm:cxn modelId="{A1C587C3-C0BA-4833-BC4F-DEEA4CE0763C}" type="presOf" srcId="{094A8D43-EF95-40E7-9EC5-717494AB83B3}" destId="{407D84F5-8C8A-4356-90D1-94EAEB0ADDE9}" srcOrd="1" destOrd="0" presId="urn:microsoft.com/office/officeart/2005/8/layout/vProcess5"/>
    <dgm:cxn modelId="{393C26CA-A42D-4BB0-94F7-A1D00FAC156A}" type="presOf" srcId="{758EE763-6BF7-42ED-B128-E673E2EC3F52}" destId="{404A53BC-E0D1-40C8-8908-817C272A3663}" srcOrd="0" destOrd="0" presId="urn:microsoft.com/office/officeart/2005/8/layout/vProcess5"/>
    <dgm:cxn modelId="{BD99CEDC-6990-477E-8114-EA1F5DF8BE2B}" type="presOf" srcId="{83D0CEC3-D6E7-45A9-9E46-AECD5C18DCC8}" destId="{84CCCA77-CB90-493B-9E68-9130714A22A9}" srcOrd="0" destOrd="0" presId="urn:microsoft.com/office/officeart/2005/8/layout/vProcess5"/>
    <dgm:cxn modelId="{A5061D3D-E00D-4EEB-821E-135E9B91D289}" type="presParOf" srcId="{96303B46-BE8B-4405-B607-A426AE614BB9}" destId="{9B0C32A2-5C95-47F9-8894-4B6F56A8995F}" srcOrd="0" destOrd="0" presId="urn:microsoft.com/office/officeart/2005/8/layout/vProcess5"/>
    <dgm:cxn modelId="{66F775AB-BD38-44FA-981F-ADAF56E02106}" type="presParOf" srcId="{96303B46-BE8B-4405-B607-A426AE614BB9}" destId="{92BAB952-75D0-411D-A7AB-ECBF88AF049F}" srcOrd="1" destOrd="0" presId="urn:microsoft.com/office/officeart/2005/8/layout/vProcess5"/>
    <dgm:cxn modelId="{F744287E-4987-4051-90BA-61E33A9643A4}" type="presParOf" srcId="{96303B46-BE8B-4405-B607-A426AE614BB9}" destId="{798AF82F-74D9-4509-BD04-64015568BAD9}" srcOrd="2" destOrd="0" presId="urn:microsoft.com/office/officeart/2005/8/layout/vProcess5"/>
    <dgm:cxn modelId="{9EF59AF8-272D-4D04-920C-480B172AE70E}" type="presParOf" srcId="{96303B46-BE8B-4405-B607-A426AE614BB9}" destId="{F7AC2D56-F4DB-496B-BAFD-47FF7D6B59AE}" srcOrd="3" destOrd="0" presId="urn:microsoft.com/office/officeart/2005/8/layout/vProcess5"/>
    <dgm:cxn modelId="{8EB90969-9FA9-4322-A851-6E144D4D7346}" type="presParOf" srcId="{96303B46-BE8B-4405-B607-A426AE614BB9}" destId="{95A039CD-51F9-4255-8FED-040030CAE042}" srcOrd="4" destOrd="0" presId="urn:microsoft.com/office/officeart/2005/8/layout/vProcess5"/>
    <dgm:cxn modelId="{4D723405-1CE1-4339-B69B-01B47CF0E992}" type="presParOf" srcId="{96303B46-BE8B-4405-B607-A426AE614BB9}" destId="{D1E53BE0-3E83-4808-A017-F031BA805B02}" srcOrd="5" destOrd="0" presId="urn:microsoft.com/office/officeart/2005/8/layout/vProcess5"/>
    <dgm:cxn modelId="{0251DCA6-6421-4764-918E-E172C43DFDFD}" type="presParOf" srcId="{96303B46-BE8B-4405-B607-A426AE614BB9}" destId="{404A53BC-E0D1-40C8-8908-817C272A3663}" srcOrd="6" destOrd="0" presId="urn:microsoft.com/office/officeart/2005/8/layout/vProcess5"/>
    <dgm:cxn modelId="{B93EA0F3-9FE4-4299-8D6D-05A0F321D619}" type="presParOf" srcId="{96303B46-BE8B-4405-B607-A426AE614BB9}" destId="{84CCCA77-CB90-493B-9E68-9130714A22A9}" srcOrd="7" destOrd="0" presId="urn:microsoft.com/office/officeart/2005/8/layout/vProcess5"/>
    <dgm:cxn modelId="{5DFEE10E-DAD7-42C9-8841-52607E1A4383}" type="presParOf" srcId="{96303B46-BE8B-4405-B607-A426AE614BB9}" destId="{513810C4-E242-4167-9CB4-AE617F2BD5BC}" srcOrd="8" destOrd="0" presId="urn:microsoft.com/office/officeart/2005/8/layout/vProcess5"/>
    <dgm:cxn modelId="{85752192-A634-4899-87DD-7A64F5D7E8DD}" type="presParOf" srcId="{96303B46-BE8B-4405-B607-A426AE614BB9}" destId="{A6DB335B-F822-406D-964D-31F1935881A8}" srcOrd="9" destOrd="0" presId="urn:microsoft.com/office/officeart/2005/8/layout/vProcess5"/>
    <dgm:cxn modelId="{2F57A3C2-5988-43D8-9DB1-A276E1FE657E}" type="presParOf" srcId="{96303B46-BE8B-4405-B607-A426AE614BB9}" destId="{4C12C767-7FD3-4125-8F21-0ED1153CD753}" srcOrd="10" destOrd="0" presId="urn:microsoft.com/office/officeart/2005/8/layout/vProcess5"/>
    <dgm:cxn modelId="{48FB45FA-0F00-4403-BD8D-28BB99157A99}" type="presParOf" srcId="{96303B46-BE8B-4405-B607-A426AE614BB9}" destId="{49156028-19CE-4296-9349-D7925EDCA4E0}" srcOrd="11" destOrd="0" presId="urn:microsoft.com/office/officeart/2005/8/layout/vProcess5"/>
    <dgm:cxn modelId="{0CF62F79-BFB0-4121-9274-59E75492ABFD}" type="presParOf" srcId="{96303B46-BE8B-4405-B607-A426AE614BB9}" destId="{407D84F5-8C8A-4356-90D1-94EAEB0ADDE9}" srcOrd="12" destOrd="0" presId="urn:microsoft.com/office/officeart/2005/8/layout/vProcess5"/>
    <dgm:cxn modelId="{E9565663-AA7D-4FEC-AC6E-987C5AE32675}" type="presParOf" srcId="{96303B46-BE8B-4405-B607-A426AE614BB9}" destId="{063BF04B-77C3-47F8-9AEF-8176E942702C}" srcOrd="13" destOrd="0" presId="urn:microsoft.com/office/officeart/2005/8/layout/vProcess5"/>
    <dgm:cxn modelId="{B38B6332-4511-4C6F-B4A8-CB1AC77C8A85}" type="presParOf" srcId="{96303B46-BE8B-4405-B607-A426AE614BB9}" destId="{6C1EE0DF-5AB8-4C1A-8629-BBC8B6265BD9}"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60568E-B98A-44E5-97CE-87C6C7FA48DF}" type="doc">
      <dgm:prSet loTypeId="urn:microsoft.com/office/officeart/2005/8/layout/vList5" loCatId="list" qsTypeId="urn:microsoft.com/office/officeart/2005/8/quickstyle/3d1#1" qsCatId="3D" csTypeId="urn:microsoft.com/office/officeart/2005/8/colors/colorful2#1" csCatId="colorful" phldr="1"/>
      <dgm:spPr/>
      <dgm:t>
        <a:bodyPr/>
        <a:lstStyle/>
        <a:p>
          <a:endParaRPr lang="en-US"/>
        </a:p>
      </dgm:t>
    </dgm:pt>
    <dgm:pt modelId="{CE673DF1-0128-4EE4-84AB-3C8A43D501DE}">
      <dgm:prSet phldrT="[Text]" custT="1"/>
      <dgm:spPr>
        <a:solidFill>
          <a:schemeClr val="accent2">
            <a:lumMod val="50000"/>
          </a:schemeClr>
        </a:solidFill>
      </dgm:spPr>
      <dgm:t>
        <a:bodyPr/>
        <a:lstStyle/>
        <a:p>
          <a:pPr algn="just"/>
          <a:r>
            <a:rPr lang="en-US" sz="2400" dirty="0">
              <a:latin typeface="+mn-lt"/>
              <a:ea typeface="Calibri" panose="020F0502020204030204" pitchFamily="34" charset="0"/>
              <a:cs typeface="Calibri" panose="020F0502020204030204" pitchFamily="34" charset="0"/>
            </a:rPr>
            <a:t>Laminar</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flow</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cabinets</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are</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used in laboratories for contamination</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sensitive</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processes</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like</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plant</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tissue</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culture, animal tissue culture</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as</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well</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as</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IVF,</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pathology</a:t>
          </a:r>
          <a:r>
            <a:rPr lang="en-US" sz="2400" dirty="0">
              <a:latin typeface="+mn-lt"/>
              <a:cs typeface="Times New Roman" panose="02020603050405020304" pitchFamily="18" charset="0"/>
            </a:rPr>
            <a:t> </a:t>
          </a:r>
          <a:r>
            <a:rPr lang="en-US" sz="2400" dirty="0">
              <a:latin typeface="+mn-lt"/>
              <a:ea typeface="Calibri" panose="020F0502020204030204" pitchFamily="34" charset="0"/>
              <a:cs typeface="Calibri" panose="020F0502020204030204" pitchFamily="34" charset="0"/>
            </a:rPr>
            <a:t>labs</a:t>
          </a:r>
          <a:endParaRPr lang="en-US" sz="2400" dirty="0">
            <a:latin typeface="+mn-lt"/>
          </a:endParaRPr>
        </a:p>
      </dgm:t>
    </dgm:pt>
    <dgm:pt modelId="{5B5F798F-090B-4D85-8EF4-CD2129F182C5}" type="parTrans" cxnId="{2D5E811A-2355-41E4-8EA3-943BB624BFE7}">
      <dgm:prSet/>
      <dgm:spPr/>
      <dgm:t>
        <a:bodyPr/>
        <a:lstStyle/>
        <a:p>
          <a:endParaRPr lang="en-US"/>
        </a:p>
      </dgm:t>
    </dgm:pt>
    <dgm:pt modelId="{14EBC634-6CC1-40A9-B05C-F68B2B4829F5}" type="sibTrans" cxnId="{2D5E811A-2355-41E4-8EA3-943BB624BFE7}">
      <dgm:prSet/>
      <dgm:spPr/>
      <dgm:t>
        <a:bodyPr/>
        <a:lstStyle/>
        <a:p>
          <a:endParaRPr lang="en-US"/>
        </a:p>
      </dgm:t>
    </dgm:pt>
    <dgm:pt modelId="{00B5BD6F-7B0F-4763-AFFE-8CE34C7531E9}">
      <dgm:prSet phldrT="[Text]" custT="1"/>
      <dgm:spPr>
        <a:solidFill>
          <a:schemeClr val="bg2">
            <a:lumMod val="50000"/>
          </a:schemeClr>
        </a:solidFill>
      </dgm:spPr>
      <dgm:t>
        <a:bodyPr/>
        <a:lstStyle/>
        <a:p>
          <a:pPr algn="just"/>
          <a:r>
            <a:rPr lang="en-US" sz="2400" dirty="0">
              <a:ea typeface="Calibri" panose="020F0502020204030204" pitchFamily="34" charset="0"/>
              <a:cs typeface="Calibri" panose="020F0502020204030204" pitchFamily="34" charset="0"/>
            </a:rPr>
            <a:t>Other laboratory processes like culturing of</a:t>
          </a:r>
          <a:r>
            <a:rPr lang="en-US" sz="2400" dirty="0">
              <a:latin typeface="Times New Roman" panose="02020603050405020304" pitchFamily="18" charset="0"/>
              <a:cs typeface="Times New Roman" panose="02020603050405020304" pitchFamily="18" charset="0"/>
            </a:rPr>
            <a:t>  </a:t>
          </a:r>
          <a:r>
            <a:rPr lang="en-US" sz="2400" dirty="0">
              <a:ea typeface="Calibri" panose="020F0502020204030204" pitchFamily="34" charset="0"/>
              <a:cs typeface="Calibri" panose="020F0502020204030204" pitchFamily="34" charset="0"/>
            </a:rPr>
            <a:t>organisms,</a:t>
          </a:r>
          <a:r>
            <a:rPr lang="en-US" sz="2400" dirty="0">
              <a:latin typeface="Times New Roman" panose="02020603050405020304" pitchFamily="18" charset="0"/>
              <a:cs typeface="Times New Roman" panose="02020603050405020304" pitchFamily="18" charset="0"/>
            </a:rPr>
            <a:t>  </a:t>
          </a:r>
          <a:r>
            <a:rPr lang="en-US" sz="2400" dirty="0">
              <a:ea typeface="Calibri" panose="020F0502020204030204" pitchFamily="34" charset="0"/>
              <a:cs typeface="Calibri" panose="020F0502020204030204" pitchFamily="34" charset="0"/>
            </a:rPr>
            <a:t>media</a:t>
          </a:r>
          <a:r>
            <a:rPr lang="en-US" sz="2400" dirty="0">
              <a:latin typeface="Times New Roman" panose="02020603050405020304" pitchFamily="18" charset="0"/>
              <a:cs typeface="Times New Roman" panose="02020603050405020304" pitchFamily="18" charset="0"/>
            </a:rPr>
            <a:t>  </a:t>
          </a:r>
          <a:r>
            <a:rPr lang="en-US" sz="2400" dirty="0">
              <a:ea typeface="Calibri" panose="020F0502020204030204" pitchFamily="34" charset="0"/>
              <a:cs typeface="Calibri" panose="020F0502020204030204" pitchFamily="34" charset="0"/>
            </a:rPr>
            <a:t>plate</a:t>
          </a:r>
          <a:r>
            <a:rPr lang="en-US" sz="2400" dirty="0">
              <a:latin typeface="Times New Roman" panose="02020603050405020304" pitchFamily="18" charset="0"/>
              <a:cs typeface="Times New Roman" panose="02020603050405020304" pitchFamily="18" charset="0"/>
            </a:rPr>
            <a:t> </a:t>
          </a:r>
          <a:r>
            <a:rPr lang="en-US" sz="2400" dirty="0">
              <a:ea typeface="Calibri" panose="020F0502020204030204" pitchFamily="34" charset="0"/>
              <a:cs typeface="Calibri" panose="020F0502020204030204" pitchFamily="34" charset="0"/>
            </a:rPr>
            <a:t>preparation</a:t>
          </a:r>
          <a:r>
            <a:rPr lang="en-US" sz="2400" dirty="0">
              <a:latin typeface="Times New Roman" panose="02020603050405020304" pitchFamily="18" charset="0"/>
              <a:cs typeface="Times New Roman" panose="02020603050405020304" pitchFamily="18" charset="0"/>
            </a:rPr>
            <a:t> </a:t>
          </a:r>
          <a:endParaRPr lang="en-US" sz="2400" dirty="0"/>
        </a:p>
      </dgm:t>
    </dgm:pt>
    <dgm:pt modelId="{BA4CA6D8-A31C-4F6A-8730-6F5513898FC0}" type="parTrans" cxnId="{174C427B-4D84-45D6-BCF8-BFB75EE4CBA1}">
      <dgm:prSet/>
      <dgm:spPr/>
      <dgm:t>
        <a:bodyPr/>
        <a:lstStyle/>
        <a:p>
          <a:endParaRPr lang="en-US"/>
        </a:p>
      </dgm:t>
    </dgm:pt>
    <dgm:pt modelId="{0298B23D-6865-406A-B7D7-F3E5709ABE82}" type="sibTrans" cxnId="{174C427B-4D84-45D6-BCF8-BFB75EE4CBA1}">
      <dgm:prSet/>
      <dgm:spPr/>
      <dgm:t>
        <a:bodyPr/>
        <a:lstStyle/>
        <a:p>
          <a:endParaRPr lang="en-US"/>
        </a:p>
      </dgm:t>
    </dgm:pt>
    <dgm:pt modelId="{FD4BC370-6782-4276-8848-07C07ADED41C}">
      <dgm:prSet phldrT="[Text]" custT="1"/>
      <dgm:spPr>
        <a:solidFill>
          <a:schemeClr val="accent5">
            <a:lumMod val="75000"/>
          </a:schemeClr>
        </a:solidFill>
      </dgm:spPr>
      <dgm:t>
        <a:bodyPr/>
        <a:lstStyle/>
        <a:p>
          <a:pPr algn="just"/>
          <a:r>
            <a:rPr lang="en-US" sz="2400">
              <a:ea typeface="Calibri" panose="020F0502020204030204" pitchFamily="34" charset="0"/>
              <a:cs typeface="Calibri" panose="020F0502020204030204" pitchFamily="34" charset="0"/>
            </a:rPr>
            <a:t>In pharmaceutical</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industries,</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e.g.</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drug</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preparation</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techniques</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are</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also</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performed</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using</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this</a:t>
          </a:r>
          <a:r>
            <a:rPr lang="en-US" sz="2400">
              <a:latin typeface="Times New Roman" panose="02020603050405020304" pitchFamily="18" charset="0"/>
              <a:cs typeface="Times New Roman" panose="02020603050405020304" pitchFamily="18" charset="0"/>
            </a:rPr>
            <a:t> </a:t>
          </a:r>
          <a:r>
            <a:rPr lang="en-US" sz="2400">
              <a:ea typeface="Calibri" panose="020F0502020204030204" pitchFamily="34" charset="0"/>
              <a:cs typeface="Calibri" panose="020F0502020204030204" pitchFamily="34" charset="0"/>
            </a:rPr>
            <a:t>device</a:t>
          </a:r>
          <a:endParaRPr lang="en-US" sz="2400" dirty="0"/>
        </a:p>
      </dgm:t>
    </dgm:pt>
    <dgm:pt modelId="{E3D133CE-834A-47D2-889A-2C17109955C4}" type="parTrans" cxnId="{0C6D072D-6D2A-4E89-B9BC-908A902B399C}">
      <dgm:prSet/>
      <dgm:spPr/>
      <dgm:t>
        <a:bodyPr/>
        <a:lstStyle/>
        <a:p>
          <a:endParaRPr lang="en-US"/>
        </a:p>
      </dgm:t>
    </dgm:pt>
    <dgm:pt modelId="{54A345CA-7AB5-43AA-81EC-E9137EC20863}" type="sibTrans" cxnId="{0C6D072D-6D2A-4E89-B9BC-908A902B399C}">
      <dgm:prSet/>
      <dgm:spPr/>
      <dgm:t>
        <a:bodyPr/>
        <a:lstStyle/>
        <a:p>
          <a:endParaRPr lang="en-US"/>
        </a:p>
      </dgm:t>
    </dgm:pt>
    <dgm:pt modelId="{EBB4BD5F-FA19-42C5-ACDA-673C7B194A2E}" type="pres">
      <dgm:prSet presAssocID="{7E60568E-B98A-44E5-97CE-87C6C7FA48DF}" presName="Name0" presStyleCnt="0">
        <dgm:presLayoutVars>
          <dgm:dir/>
          <dgm:animLvl val="lvl"/>
          <dgm:resizeHandles val="exact"/>
        </dgm:presLayoutVars>
      </dgm:prSet>
      <dgm:spPr/>
    </dgm:pt>
    <dgm:pt modelId="{AF2C402E-32A8-4F85-A7CE-C6F2EFB2B29C}" type="pres">
      <dgm:prSet presAssocID="{CE673DF1-0128-4EE4-84AB-3C8A43D501DE}" presName="linNode" presStyleCnt="0"/>
      <dgm:spPr/>
    </dgm:pt>
    <dgm:pt modelId="{8733531B-34F0-47A1-A6D6-2B1A4B197B08}" type="pres">
      <dgm:prSet presAssocID="{CE673DF1-0128-4EE4-84AB-3C8A43D501DE}" presName="parentText" presStyleLbl="node1" presStyleIdx="0" presStyleCnt="3" custScaleX="234375" custScaleY="71901">
        <dgm:presLayoutVars>
          <dgm:chMax val="1"/>
          <dgm:bulletEnabled val="1"/>
        </dgm:presLayoutVars>
      </dgm:prSet>
      <dgm:spPr/>
    </dgm:pt>
    <dgm:pt modelId="{BBB44906-6EAC-4976-AAFC-4592F63BEADE}" type="pres">
      <dgm:prSet presAssocID="{14EBC634-6CC1-40A9-B05C-F68B2B4829F5}" presName="sp" presStyleCnt="0"/>
      <dgm:spPr/>
    </dgm:pt>
    <dgm:pt modelId="{8E480626-8DAC-48A6-87CE-88127488A700}" type="pres">
      <dgm:prSet presAssocID="{00B5BD6F-7B0F-4763-AFFE-8CE34C7531E9}" presName="linNode" presStyleCnt="0"/>
      <dgm:spPr/>
    </dgm:pt>
    <dgm:pt modelId="{AB276344-07C0-4AFE-A463-4C879D594474}" type="pres">
      <dgm:prSet presAssocID="{00B5BD6F-7B0F-4763-AFFE-8CE34C7531E9}" presName="parentText" presStyleLbl="node1" presStyleIdx="1" presStyleCnt="3" custScaleX="232639" custScaleY="47855">
        <dgm:presLayoutVars>
          <dgm:chMax val="1"/>
          <dgm:bulletEnabled val="1"/>
        </dgm:presLayoutVars>
      </dgm:prSet>
      <dgm:spPr/>
    </dgm:pt>
    <dgm:pt modelId="{FA94F1FD-6FAD-492C-BA4F-B9F92D17E672}" type="pres">
      <dgm:prSet presAssocID="{0298B23D-6865-406A-B7D7-F3E5709ABE82}" presName="sp" presStyleCnt="0"/>
      <dgm:spPr/>
    </dgm:pt>
    <dgm:pt modelId="{141E5079-4079-4F5B-8172-9A5A12F36706}" type="pres">
      <dgm:prSet presAssocID="{FD4BC370-6782-4276-8848-07C07ADED41C}" presName="linNode" presStyleCnt="0"/>
      <dgm:spPr/>
    </dgm:pt>
    <dgm:pt modelId="{112092D9-639B-47AF-BAFA-4030EC6556FD}" type="pres">
      <dgm:prSet presAssocID="{FD4BC370-6782-4276-8848-07C07ADED41C}" presName="parentText" presStyleLbl="node1" presStyleIdx="2" presStyleCnt="3" custScaleX="232639" custScaleY="52688">
        <dgm:presLayoutVars>
          <dgm:chMax val="1"/>
          <dgm:bulletEnabled val="1"/>
        </dgm:presLayoutVars>
      </dgm:prSet>
      <dgm:spPr/>
    </dgm:pt>
  </dgm:ptLst>
  <dgm:cxnLst>
    <dgm:cxn modelId="{A98F1414-19E7-4B91-8DA3-993BF013F4C2}" type="presOf" srcId="{00B5BD6F-7B0F-4763-AFFE-8CE34C7531E9}" destId="{AB276344-07C0-4AFE-A463-4C879D594474}" srcOrd="0" destOrd="0" presId="urn:microsoft.com/office/officeart/2005/8/layout/vList5"/>
    <dgm:cxn modelId="{2D5E811A-2355-41E4-8EA3-943BB624BFE7}" srcId="{7E60568E-B98A-44E5-97CE-87C6C7FA48DF}" destId="{CE673DF1-0128-4EE4-84AB-3C8A43D501DE}" srcOrd="0" destOrd="0" parTransId="{5B5F798F-090B-4D85-8EF4-CD2129F182C5}" sibTransId="{14EBC634-6CC1-40A9-B05C-F68B2B4829F5}"/>
    <dgm:cxn modelId="{CD139122-FA16-4C31-845F-034B70BED93E}" type="presOf" srcId="{FD4BC370-6782-4276-8848-07C07ADED41C}" destId="{112092D9-639B-47AF-BAFA-4030EC6556FD}" srcOrd="0" destOrd="0" presId="urn:microsoft.com/office/officeart/2005/8/layout/vList5"/>
    <dgm:cxn modelId="{E684542A-3611-4604-A8A5-9EE1F264E602}" type="presOf" srcId="{7E60568E-B98A-44E5-97CE-87C6C7FA48DF}" destId="{EBB4BD5F-FA19-42C5-ACDA-673C7B194A2E}" srcOrd="0" destOrd="0" presId="urn:microsoft.com/office/officeart/2005/8/layout/vList5"/>
    <dgm:cxn modelId="{0C6D072D-6D2A-4E89-B9BC-908A902B399C}" srcId="{7E60568E-B98A-44E5-97CE-87C6C7FA48DF}" destId="{FD4BC370-6782-4276-8848-07C07ADED41C}" srcOrd="2" destOrd="0" parTransId="{E3D133CE-834A-47D2-889A-2C17109955C4}" sibTransId="{54A345CA-7AB5-43AA-81EC-E9137EC20863}"/>
    <dgm:cxn modelId="{174C427B-4D84-45D6-BCF8-BFB75EE4CBA1}" srcId="{7E60568E-B98A-44E5-97CE-87C6C7FA48DF}" destId="{00B5BD6F-7B0F-4763-AFFE-8CE34C7531E9}" srcOrd="1" destOrd="0" parTransId="{BA4CA6D8-A31C-4F6A-8730-6F5513898FC0}" sibTransId="{0298B23D-6865-406A-B7D7-F3E5709ABE82}"/>
    <dgm:cxn modelId="{3FC7D9A1-F409-4518-AD1F-B1F6ABBB5CDA}" type="presOf" srcId="{CE673DF1-0128-4EE4-84AB-3C8A43D501DE}" destId="{8733531B-34F0-47A1-A6D6-2B1A4B197B08}" srcOrd="0" destOrd="0" presId="urn:microsoft.com/office/officeart/2005/8/layout/vList5"/>
    <dgm:cxn modelId="{86AB5CE9-93C2-49D2-BBD4-CC537FD068EE}" type="presParOf" srcId="{EBB4BD5F-FA19-42C5-ACDA-673C7B194A2E}" destId="{AF2C402E-32A8-4F85-A7CE-C6F2EFB2B29C}" srcOrd="0" destOrd="0" presId="urn:microsoft.com/office/officeart/2005/8/layout/vList5"/>
    <dgm:cxn modelId="{26D48705-C3F2-4779-B8ED-E75652254480}" type="presParOf" srcId="{AF2C402E-32A8-4F85-A7CE-C6F2EFB2B29C}" destId="{8733531B-34F0-47A1-A6D6-2B1A4B197B08}" srcOrd="0" destOrd="0" presId="urn:microsoft.com/office/officeart/2005/8/layout/vList5"/>
    <dgm:cxn modelId="{F994524C-C53F-42F2-9CF8-28126907E867}" type="presParOf" srcId="{EBB4BD5F-FA19-42C5-ACDA-673C7B194A2E}" destId="{BBB44906-6EAC-4976-AAFC-4592F63BEADE}" srcOrd="1" destOrd="0" presId="urn:microsoft.com/office/officeart/2005/8/layout/vList5"/>
    <dgm:cxn modelId="{B388C804-2A1B-4247-8D4F-8A6BFBBA91B7}" type="presParOf" srcId="{EBB4BD5F-FA19-42C5-ACDA-673C7B194A2E}" destId="{8E480626-8DAC-48A6-87CE-88127488A700}" srcOrd="2" destOrd="0" presId="urn:microsoft.com/office/officeart/2005/8/layout/vList5"/>
    <dgm:cxn modelId="{6AA66D52-8CD5-4A22-ADFB-44B3A7A4E2BE}" type="presParOf" srcId="{8E480626-8DAC-48A6-87CE-88127488A700}" destId="{AB276344-07C0-4AFE-A463-4C879D594474}" srcOrd="0" destOrd="0" presId="urn:microsoft.com/office/officeart/2005/8/layout/vList5"/>
    <dgm:cxn modelId="{55813717-0DC0-4F05-BBCD-24AC41BDBA3D}" type="presParOf" srcId="{EBB4BD5F-FA19-42C5-ACDA-673C7B194A2E}" destId="{FA94F1FD-6FAD-492C-BA4F-B9F92D17E672}" srcOrd="3" destOrd="0" presId="urn:microsoft.com/office/officeart/2005/8/layout/vList5"/>
    <dgm:cxn modelId="{F40AC2FC-B11D-417B-9477-D752866BCE4F}" type="presParOf" srcId="{EBB4BD5F-FA19-42C5-ACDA-673C7B194A2E}" destId="{141E5079-4079-4F5B-8172-9A5A12F36706}" srcOrd="4" destOrd="0" presId="urn:microsoft.com/office/officeart/2005/8/layout/vList5"/>
    <dgm:cxn modelId="{8968A947-E6A1-4236-B1D1-1B26295E78FF}" type="presParOf" srcId="{141E5079-4079-4F5B-8172-9A5A12F36706}" destId="{112092D9-639B-47AF-BAFA-4030EC6556FD}"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AB952-75D0-411D-A7AB-ECBF88AF049F}">
      <dsp:nvSpPr>
        <dsp:cNvPr id="0" name=""/>
        <dsp:cNvSpPr/>
      </dsp:nvSpPr>
      <dsp:spPr>
        <a:xfrm>
          <a:off x="0" y="0"/>
          <a:ext cx="7013107" cy="995781"/>
        </a:xfrm>
        <a:prstGeom prst="roundRect">
          <a:avLst>
            <a:gd name="adj" fmla="val 10000"/>
          </a:avLst>
        </a:prstGeom>
        <a:solidFill>
          <a:schemeClr val="accent1">
            <a:lumMod val="40000"/>
            <a:lumOff val="6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dirty="0">
              <a:solidFill>
                <a:schemeClr val="tx1"/>
              </a:solidFill>
              <a:ea typeface="Calibri" panose="020F0502020204030204" pitchFamily="34" charset="0"/>
              <a:cs typeface="Calibri" panose="020F0502020204030204" pitchFamily="34" charset="0"/>
            </a:rPr>
            <a:t>Before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doing</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any</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operation/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process,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cabinet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should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be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analyzed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to ensure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that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nothing</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susceptible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to</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UV</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rays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present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inside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cabinet</a:t>
          </a:r>
          <a:endParaRPr lang="en-US" sz="1800" kern="1200" dirty="0">
            <a:solidFill>
              <a:schemeClr val="tx1"/>
            </a:solidFill>
          </a:endParaRPr>
        </a:p>
      </dsp:txBody>
      <dsp:txXfrm>
        <a:off x="29165" y="29165"/>
        <a:ext cx="5822076" cy="937451"/>
      </dsp:txXfrm>
    </dsp:sp>
    <dsp:sp modelId="{798AF82F-74D9-4509-BD04-64015568BAD9}">
      <dsp:nvSpPr>
        <dsp:cNvPr id="0" name=""/>
        <dsp:cNvSpPr/>
      </dsp:nvSpPr>
      <dsp:spPr>
        <a:xfrm>
          <a:off x="523706" y="1134084"/>
          <a:ext cx="7013107" cy="995781"/>
        </a:xfrm>
        <a:prstGeom prst="roundRect">
          <a:avLst>
            <a:gd name="adj" fmla="val 10000"/>
          </a:avLst>
        </a:prstGeom>
        <a:solidFill>
          <a:schemeClr val="accent6">
            <a:lumMod val="20000"/>
            <a:lumOff val="8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glass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shield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of</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cabinet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closed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UV</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light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switched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about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15-20</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min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for</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sterilization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of</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working</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bench</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UV</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light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switched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off</a:t>
          </a:r>
          <a:endParaRPr lang="en-US" sz="1800" kern="1200" dirty="0">
            <a:solidFill>
              <a:schemeClr val="tx1"/>
            </a:solidFill>
          </a:endParaRPr>
        </a:p>
      </dsp:txBody>
      <dsp:txXfrm>
        <a:off x="552871" y="1163249"/>
        <a:ext cx="5783813" cy="937451"/>
      </dsp:txXfrm>
    </dsp:sp>
    <dsp:sp modelId="{F7AC2D56-F4DB-496B-BAFD-47FF7D6B59AE}">
      <dsp:nvSpPr>
        <dsp:cNvPr id="0" name=""/>
        <dsp:cNvSpPr/>
      </dsp:nvSpPr>
      <dsp:spPr>
        <a:xfrm>
          <a:off x="1047412" y="2268169"/>
          <a:ext cx="7013107" cy="995781"/>
        </a:xfrm>
        <a:prstGeom prst="roundRect">
          <a:avLst>
            <a:gd name="adj" fmla="val 10000"/>
          </a:avLst>
        </a:prstGeom>
        <a:solidFill>
          <a:schemeClr val="accent2">
            <a:lumMod val="40000"/>
            <a:lumOff val="6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spc="-10" dirty="0">
              <a:solidFill>
                <a:schemeClr val="tx1"/>
              </a:solidFill>
              <a:latin typeface="Calibri" panose="020F0502020204030204"/>
              <a:cs typeface="Calibri" panose="020F0502020204030204"/>
            </a:rPr>
            <a:t>The</a:t>
          </a:r>
          <a:r>
            <a:rPr lang="en-US" sz="1800" kern="1200" spc="-45" dirty="0">
              <a:solidFill>
                <a:schemeClr val="tx1"/>
              </a:solidFill>
              <a:latin typeface="Times New Roman" panose="02020603050405020304"/>
              <a:cs typeface="Times New Roman" panose="02020603050405020304"/>
            </a:rPr>
            <a:t> </a:t>
          </a:r>
          <a:r>
            <a:rPr lang="en-US" sz="1800" kern="1200" spc="-10" dirty="0">
              <a:solidFill>
                <a:schemeClr val="tx1"/>
              </a:solidFill>
              <a:latin typeface="Calibri" panose="020F0502020204030204"/>
              <a:cs typeface="Calibri" panose="020F0502020204030204"/>
            </a:rPr>
            <a:t>a</a:t>
          </a:r>
          <a:r>
            <a:rPr lang="en-US" sz="1800" kern="1200" dirty="0">
              <a:solidFill>
                <a:schemeClr val="tx1"/>
              </a:solidFill>
              <a:latin typeface="Calibri" panose="020F0502020204030204"/>
              <a:cs typeface="Calibri" panose="020F0502020204030204"/>
            </a:rPr>
            <a:t>i</a:t>
          </a:r>
          <a:r>
            <a:rPr lang="en-US" sz="1800" kern="1200" spc="-15" dirty="0">
              <a:solidFill>
                <a:schemeClr val="tx1"/>
              </a:solidFill>
              <a:latin typeface="Calibri" panose="020F0502020204030204"/>
              <a:cs typeface="Calibri" panose="020F0502020204030204"/>
            </a:rPr>
            <a:t>r</a:t>
          </a:r>
          <a:r>
            <a:rPr lang="en-US" sz="1800" kern="1200" spc="-5" dirty="0">
              <a:solidFill>
                <a:schemeClr val="tx1"/>
              </a:solidFill>
              <a:latin typeface="Calibri" panose="020F0502020204030204"/>
              <a:cs typeface="Calibri" panose="020F0502020204030204"/>
            </a:rPr>
            <a:t>fl</a:t>
          </a:r>
          <a:r>
            <a:rPr lang="en-US" sz="1800" kern="1200" spc="-25" dirty="0">
              <a:solidFill>
                <a:schemeClr val="tx1"/>
              </a:solidFill>
              <a:latin typeface="Calibri" panose="020F0502020204030204"/>
              <a:cs typeface="Calibri" panose="020F0502020204030204"/>
            </a:rPr>
            <a:t>o</a:t>
          </a:r>
          <a:r>
            <a:rPr lang="en-US" sz="1800" kern="1200" spc="-15" dirty="0">
              <a:solidFill>
                <a:schemeClr val="tx1"/>
              </a:solidFill>
              <a:latin typeface="Calibri" panose="020F0502020204030204"/>
              <a:cs typeface="Calibri" panose="020F0502020204030204"/>
            </a:rPr>
            <a:t>w</a:t>
          </a:r>
          <a:r>
            <a:rPr lang="en-US" sz="1800" kern="1200" spc="-25" dirty="0">
              <a:solidFill>
                <a:schemeClr val="tx1"/>
              </a:solidFill>
              <a:latin typeface="Times New Roman" panose="02020603050405020304"/>
              <a:cs typeface="Times New Roman" panose="02020603050405020304"/>
            </a:rPr>
            <a:t> </a:t>
          </a:r>
          <a:r>
            <a:rPr lang="en-US" sz="1800" kern="1200" dirty="0">
              <a:solidFill>
                <a:schemeClr val="tx1"/>
              </a:solidFill>
              <a:latin typeface="Calibri" panose="020F0502020204030204"/>
              <a:cs typeface="Calibri" panose="020F0502020204030204"/>
            </a:rPr>
            <a:t>i</a:t>
          </a:r>
          <a:r>
            <a:rPr lang="en-US" sz="1800" kern="1200" spc="-10" dirty="0">
              <a:solidFill>
                <a:schemeClr val="tx1"/>
              </a:solidFill>
              <a:latin typeface="Calibri" panose="020F0502020204030204"/>
              <a:cs typeface="Calibri" panose="020F0502020204030204"/>
            </a:rPr>
            <a:t>s</a:t>
          </a:r>
          <a:r>
            <a:rPr lang="en-US" sz="1800" kern="1200" spc="-45" dirty="0">
              <a:solidFill>
                <a:schemeClr val="tx1"/>
              </a:solidFill>
              <a:latin typeface="Times New Roman" panose="02020603050405020304"/>
              <a:cs typeface="Times New Roman" panose="02020603050405020304"/>
            </a:rPr>
            <a:t> </a:t>
          </a:r>
          <a:r>
            <a:rPr lang="en-US" sz="1800" kern="1200" spc="-25" dirty="0">
              <a:solidFill>
                <a:schemeClr val="tx1"/>
              </a:solidFill>
              <a:latin typeface="Calibri" panose="020F0502020204030204"/>
              <a:cs typeface="Calibri" panose="020F0502020204030204"/>
            </a:rPr>
            <a:t>s</a:t>
          </a:r>
          <a:r>
            <a:rPr lang="en-US" sz="1800" kern="1200" spc="-10" dirty="0">
              <a:solidFill>
                <a:schemeClr val="tx1"/>
              </a:solidFill>
              <a:latin typeface="Calibri" panose="020F0502020204030204"/>
              <a:cs typeface="Calibri" panose="020F0502020204030204"/>
            </a:rPr>
            <a:t>wi</a:t>
          </a:r>
          <a:r>
            <a:rPr lang="en-US" sz="1800" kern="1200" spc="-25" dirty="0">
              <a:solidFill>
                <a:schemeClr val="tx1"/>
              </a:solidFill>
              <a:latin typeface="Calibri" panose="020F0502020204030204"/>
              <a:cs typeface="Calibri" panose="020F0502020204030204"/>
            </a:rPr>
            <a:t>t</a:t>
          </a:r>
          <a:r>
            <a:rPr lang="en-US" sz="1800" kern="1200" spc="-10" dirty="0">
              <a:solidFill>
                <a:schemeClr val="tx1"/>
              </a:solidFill>
              <a:latin typeface="Calibri" panose="020F0502020204030204"/>
              <a:cs typeface="Calibri" panose="020F0502020204030204"/>
            </a:rPr>
            <a:t>ched</a:t>
          </a:r>
          <a:r>
            <a:rPr lang="en-US" sz="1800" kern="1200" spc="-35" dirty="0">
              <a:solidFill>
                <a:schemeClr val="tx1"/>
              </a:solidFill>
              <a:latin typeface="Times New Roman" panose="02020603050405020304"/>
              <a:cs typeface="Times New Roman" panose="02020603050405020304"/>
            </a:rPr>
            <a:t> </a:t>
          </a:r>
          <a:r>
            <a:rPr lang="en-US" sz="1800" kern="1200" spc="-15" dirty="0">
              <a:solidFill>
                <a:schemeClr val="tx1"/>
              </a:solidFill>
              <a:latin typeface="Calibri" panose="020F0502020204030204"/>
              <a:cs typeface="Calibri" panose="020F0502020204030204"/>
            </a:rPr>
            <a:t>o</a:t>
          </a:r>
          <a:r>
            <a:rPr lang="en-US" sz="1800" kern="1200" spc="-10" dirty="0">
              <a:solidFill>
                <a:schemeClr val="tx1"/>
              </a:solidFill>
              <a:latin typeface="Calibri" panose="020F0502020204030204"/>
              <a:cs typeface="Calibri" panose="020F0502020204030204"/>
            </a:rPr>
            <a:t>n</a:t>
          </a:r>
          <a:r>
            <a:rPr lang="en-US" sz="1800" kern="1200" spc="-30" dirty="0">
              <a:solidFill>
                <a:schemeClr val="tx1"/>
              </a:solidFill>
              <a:latin typeface="Times New Roman" panose="02020603050405020304"/>
              <a:cs typeface="Times New Roman" panose="02020603050405020304"/>
            </a:rPr>
            <a:t> </a:t>
          </a:r>
          <a:r>
            <a:rPr lang="en-US" sz="1800" kern="1200" spc="-10" dirty="0">
              <a:solidFill>
                <a:schemeClr val="tx1"/>
              </a:solidFill>
              <a:latin typeface="Calibri" panose="020F0502020204030204"/>
              <a:cs typeface="Calibri" panose="020F0502020204030204"/>
            </a:rPr>
            <a:t>ab</a:t>
          </a:r>
          <a:r>
            <a:rPr lang="en-US" sz="1800" kern="1200" spc="-15" dirty="0">
              <a:solidFill>
                <a:schemeClr val="tx1"/>
              </a:solidFill>
              <a:latin typeface="Calibri" panose="020F0502020204030204"/>
              <a:cs typeface="Calibri" panose="020F0502020204030204"/>
            </a:rPr>
            <a:t>ou</a:t>
          </a:r>
          <a:r>
            <a:rPr lang="en-US" sz="1800" kern="1200" spc="-10" dirty="0">
              <a:solidFill>
                <a:schemeClr val="tx1"/>
              </a:solidFill>
              <a:latin typeface="Calibri" panose="020F0502020204030204"/>
              <a:cs typeface="Calibri" panose="020F0502020204030204"/>
            </a:rPr>
            <a:t>t</a:t>
          </a:r>
          <a:r>
            <a:rPr lang="en-US" sz="1800" kern="1200" spc="-35" dirty="0">
              <a:solidFill>
                <a:schemeClr val="tx1"/>
              </a:solidFill>
              <a:latin typeface="Times New Roman" panose="02020603050405020304"/>
              <a:cs typeface="Times New Roman" panose="02020603050405020304"/>
            </a:rPr>
            <a:t> </a:t>
          </a:r>
          <a:r>
            <a:rPr lang="en-US" sz="1800" kern="1200" spc="-10" dirty="0">
              <a:solidFill>
                <a:schemeClr val="tx1"/>
              </a:solidFill>
              <a:latin typeface="Calibri" panose="020F0502020204030204"/>
              <a:cs typeface="Calibri" panose="020F0502020204030204"/>
            </a:rPr>
            <a:t>5</a:t>
          </a:r>
          <a:r>
            <a:rPr lang="en-US" sz="1800" kern="1200" spc="-30" dirty="0">
              <a:solidFill>
                <a:schemeClr val="tx1"/>
              </a:solidFill>
              <a:latin typeface="Times New Roman" panose="02020603050405020304"/>
              <a:cs typeface="Times New Roman" panose="02020603050405020304"/>
            </a:rPr>
            <a:t> </a:t>
          </a:r>
          <a:r>
            <a:rPr lang="en-US" sz="1800" kern="1200" spc="-10" dirty="0">
              <a:solidFill>
                <a:schemeClr val="tx1"/>
              </a:solidFill>
              <a:latin typeface="Calibri" panose="020F0502020204030204"/>
              <a:cs typeface="Calibri" panose="020F0502020204030204"/>
            </a:rPr>
            <a:t>min</a:t>
          </a:r>
          <a:r>
            <a:rPr lang="en-US" sz="1800" kern="1200" spc="-40" dirty="0">
              <a:solidFill>
                <a:schemeClr val="tx1"/>
              </a:solidFill>
              <a:latin typeface="Times New Roman" panose="02020603050405020304"/>
              <a:cs typeface="Times New Roman" panose="02020603050405020304"/>
            </a:rPr>
            <a:t> </a:t>
          </a:r>
          <a:r>
            <a:rPr lang="en-US" sz="1800" kern="1200" spc="-15" dirty="0">
              <a:solidFill>
                <a:schemeClr val="tx1"/>
              </a:solidFill>
              <a:latin typeface="Calibri" panose="020F0502020204030204"/>
              <a:cs typeface="Calibri" panose="020F0502020204030204"/>
            </a:rPr>
            <a:t>b</a:t>
          </a:r>
          <a:r>
            <a:rPr lang="en-US" sz="1800" kern="1200" spc="-25" dirty="0">
              <a:solidFill>
                <a:schemeClr val="tx1"/>
              </a:solidFill>
              <a:latin typeface="Calibri" panose="020F0502020204030204"/>
              <a:cs typeface="Calibri" panose="020F0502020204030204"/>
            </a:rPr>
            <a:t>e</a:t>
          </a:r>
          <a:r>
            <a:rPr lang="en-US" sz="1800" kern="1200" spc="-40" dirty="0">
              <a:solidFill>
                <a:schemeClr val="tx1"/>
              </a:solidFill>
              <a:latin typeface="Calibri" panose="020F0502020204030204"/>
              <a:cs typeface="Calibri" panose="020F0502020204030204"/>
            </a:rPr>
            <a:t>f</a:t>
          </a:r>
          <a:r>
            <a:rPr lang="en-US" sz="1800" kern="1200" spc="-15" dirty="0">
              <a:solidFill>
                <a:schemeClr val="tx1"/>
              </a:solidFill>
              <a:latin typeface="Calibri" panose="020F0502020204030204"/>
              <a:cs typeface="Calibri" panose="020F0502020204030204"/>
            </a:rPr>
            <a:t>o</a:t>
          </a:r>
          <a:r>
            <a:rPr lang="en-US" sz="1800" kern="1200" spc="-40" dirty="0">
              <a:solidFill>
                <a:schemeClr val="tx1"/>
              </a:solidFill>
              <a:latin typeface="Calibri" panose="020F0502020204030204"/>
              <a:cs typeface="Calibri" panose="020F0502020204030204"/>
            </a:rPr>
            <a:t>r</a:t>
          </a:r>
          <a:r>
            <a:rPr lang="en-US" sz="1800" kern="1200" spc="-10" dirty="0">
              <a:solidFill>
                <a:schemeClr val="tx1"/>
              </a:solidFill>
              <a:latin typeface="Calibri" panose="020F0502020204030204"/>
              <a:cs typeface="Calibri" panose="020F0502020204030204"/>
            </a:rPr>
            <a:t>e</a:t>
          </a:r>
          <a:r>
            <a:rPr lang="en-US" sz="1800" kern="1200" spc="-35" dirty="0">
              <a:solidFill>
                <a:schemeClr val="tx1"/>
              </a:solidFill>
              <a:latin typeface="Times New Roman" panose="02020603050405020304"/>
              <a:cs typeface="Times New Roman" panose="02020603050405020304"/>
            </a:rPr>
            <a:t> </a:t>
          </a:r>
          <a:r>
            <a:rPr lang="en-US" sz="1800" kern="1200" spc="-10" dirty="0">
              <a:solidFill>
                <a:schemeClr val="tx1"/>
              </a:solidFill>
              <a:latin typeface="Calibri" panose="020F0502020204030204"/>
              <a:cs typeface="Calibri" panose="020F0502020204030204"/>
            </a:rPr>
            <a:t>t</a:t>
          </a:r>
          <a:r>
            <a:rPr lang="en-US" sz="1800" kern="1200" spc="-15" dirty="0">
              <a:solidFill>
                <a:schemeClr val="tx1"/>
              </a:solidFill>
              <a:latin typeface="Calibri" panose="020F0502020204030204"/>
              <a:cs typeface="Calibri" panose="020F0502020204030204"/>
            </a:rPr>
            <a:t>h</a:t>
          </a:r>
          <a:r>
            <a:rPr lang="en-US" sz="1800" kern="1200" spc="-10" dirty="0">
              <a:solidFill>
                <a:schemeClr val="tx1"/>
              </a:solidFill>
              <a:latin typeface="Calibri" panose="020F0502020204030204"/>
              <a:cs typeface="Calibri" panose="020F0502020204030204"/>
            </a:rPr>
            <a:t>e </a:t>
          </a:r>
          <a:r>
            <a:rPr lang="en-US" sz="1800" kern="1200" spc="-15" dirty="0">
              <a:solidFill>
                <a:schemeClr val="tx1"/>
              </a:solidFill>
              <a:latin typeface="Calibri" panose="020F0502020204030204"/>
              <a:cs typeface="Calibri" panose="020F0502020204030204"/>
            </a:rPr>
            <a:t>ope</a:t>
          </a:r>
          <a:r>
            <a:rPr lang="en-US" sz="1800" kern="1200" spc="-55" dirty="0">
              <a:solidFill>
                <a:schemeClr val="tx1"/>
              </a:solidFill>
              <a:latin typeface="Calibri" panose="020F0502020204030204"/>
              <a:cs typeface="Calibri" panose="020F0502020204030204"/>
            </a:rPr>
            <a:t>r</a:t>
          </a:r>
          <a:r>
            <a:rPr lang="en-US" sz="1800" kern="1200" spc="-20" dirty="0">
              <a:solidFill>
                <a:schemeClr val="tx1"/>
              </a:solidFill>
              <a:latin typeface="Calibri" panose="020F0502020204030204"/>
              <a:cs typeface="Calibri" panose="020F0502020204030204"/>
            </a:rPr>
            <a:t>a</a:t>
          </a:r>
          <a:r>
            <a:rPr lang="en-US" sz="1800" kern="1200" spc="-5" dirty="0">
              <a:solidFill>
                <a:schemeClr val="tx1"/>
              </a:solidFill>
              <a:latin typeface="Calibri" panose="020F0502020204030204"/>
              <a:cs typeface="Calibri" panose="020F0502020204030204"/>
            </a:rPr>
            <a:t>ti</a:t>
          </a:r>
          <a:r>
            <a:rPr lang="en-US" sz="1800" kern="1200" spc="-15" dirty="0">
              <a:solidFill>
                <a:schemeClr val="tx1"/>
              </a:solidFill>
              <a:latin typeface="Calibri" panose="020F0502020204030204"/>
              <a:cs typeface="Calibri" panose="020F0502020204030204"/>
            </a:rPr>
            <a:t>o</a:t>
          </a:r>
          <a:r>
            <a:rPr lang="en-US" sz="1800" kern="1200" spc="-10" dirty="0">
              <a:solidFill>
                <a:schemeClr val="tx1"/>
              </a:solidFill>
              <a:latin typeface="Calibri" panose="020F0502020204030204"/>
              <a:cs typeface="Calibri" panose="020F0502020204030204"/>
            </a:rPr>
            <a:t>n</a:t>
          </a:r>
          <a:r>
            <a:rPr lang="en-US" sz="1800" kern="1200" spc="-40" dirty="0">
              <a:solidFill>
                <a:schemeClr val="tx1"/>
              </a:solidFill>
              <a:latin typeface="Times New Roman" panose="02020603050405020304"/>
              <a:cs typeface="Times New Roman" panose="02020603050405020304"/>
            </a:rPr>
            <a:t> </a:t>
          </a:r>
          <a:r>
            <a:rPr lang="en-US" sz="1800" kern="1200" spc="-15" dirty="0">
              <a:solidFill>
                <a:schemeClr val="tx1"/>
              </a:solidFill>
              <a:latin typeface="Calibri" panose="020F0502020204030204"/>
              <a:cs typeface="Calibri" panose="020F0502020204030204"/>
            </a:rPr>
            <a:t>beg</a:t>
          </a:r>
          <a:r>
            <a:rPr lang="en-US" sz="1800" kern="1200" dirty="0">
              <a:solidFill>
                <a:schemeClr val="tx1"/>
              </a:solidFill>
              <a:latin typeface="Calibri" panose="020F0502020204030204"/>
              <a:cs typeface="Calibri" panose="020F0502020204030204"/>
            </a:rPr>
            <a:t>i</a:t>
          </a:r>
          <a:r>
            <a:rPr lang="en-US" sz="1800" kern="1200" spc="-15" dirty="0">
              <a:solidFill>
                <a:schemeClr val="tx1"/>
              </a:solidFill>
              <a:latin typeface="Calibri" panose="020F0502020204030204"/>
              <a:cs typeface="Calibri" panose="020F0502020204030204"/>
            </a:rPr>
            <a:t>ns</a:t>
          </a:r>
          <a:endParaRPr lang="en-US" sz="1800" kern="1200" dirty="0">
            <a:solidFill>
              <a:schemeClr val="tx1"/>
            </a:solidFill>
          </a:endParaRPr>
        </a:p>
      </dsp:txBody>
      <dsp:txXfrm>
        <a:off x="1076577" y="2297334"/>
        <a:ext cx="5783813" cy="937451"/>
      </dsp:txXfrm>
    </dsp:sp>
    <dsp:sp modelId="{95A039CD-51F9-4255-8FED-040030CAE042}">
      <dsp:nvSpPr>
        <dsp:cNvPr id="0" name=""/>
        <dsp:cNvSpPr/>
      </dsp:nvSpPr>
      <dsp:spPr>
        <a:xfrm>
          <a:off x="1571118" y="3402253"/>
          <a:ext cx="7013107" cy="995781"/>
        </a:xfrm>
        <a:prstGeom prst="roundRect">
          <a:avLst>
            <a:gd name="adj" fmla="val 10000"/>
          </a:avLst>
        </a:prstGeom>
        <a:solidFill>
          <a:schemeClr val="bg2">
            <a:lumMod val="9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fluorescent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light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turned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during</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operation.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For</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more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protection,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working</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bench</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of</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cabinet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can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be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sterilized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with</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disinfectants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like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70%</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alcohol</a:t>
          </a:r>
        </a:p>
      </dsp:txBody>
      <dsp:txXfrm>
        <a:off x="1600283" y="3431418"/>
        <a:ext cx="5783813" cy="937451"/>
      </dsp:txXfrm>
    </dsp:sp>
    <dsp:sp modelId="{D1E53BE0-3E83-4808-A017-F031BA805B02}">
      <dsp:nvSpPr>
        <dsp:cNvPr id="0" name=""/>
        <dsp:cNvSpPr/>
      </dsp:nvSpPr>
      <dsp:spPr>
        <a:xfrm>
          <a:off x="2094824" y="4536338"/>
          <a:ext cx="7013107" cy="995781"/>
        </a:xfrm>
        <a:prstGeom prst="roundRect">
          <a:avLst>
            <a:gd name="adj" fmla="val 10000"/>
          </a:avLst>
        </a:prstGeom>
        <a:solidFill>
          <a:schemeClr val="accent4">
            <a:lumMod val="20000"/>
            <a:lumOff val="8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dirty="0">
              <a:solidFill>
                <a:schemeClr val="tx1"/>
              </a:solidFill>
              <a:ea typeface="Calibri" panose="020F0502020204030204" pitchFamily="34" charset="0"/>
              <a:cs typeface="Calibri" panose="020F0502020204030204" pitchFamily="34" charset="0"/>
            </a:rPr>
            <a:t>When</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work</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completed,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air</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flow</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fluorescent</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lamp</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both</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are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closed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and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the</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glass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shield</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is</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also</a:t>
          </a:r>
          <a:r>
            <a:rPr lang="en-US" sz="1800" kern="1200" dirty="0">
              <a:solidFill>
                <a:schemeClr val="tx1"/>
              </a:solidFill>
              <a:latin typeface="Times New Roman" panose="02020603050405020304" pitchFamily="18" charset="0"/>
              <a:cs typeface="Times New Roman" panose="02020603050405020304" pitchFamily="18" charset="0"/>
            </a:rPr>
            <a:t> </a:t>
          </a:r>
          <a:r>
            <a:rPr lang="en-US" sz="1800" kern="1200" dirty="0">
              <a:solidFill>
                <a:schemeClr val="tx1"/>
              </a:solidFill>
              <a:ea typeface="Calibri" panose="020F0502020204030204" pitchFamily="34" charset="0"/>
              <a:cs typeface="Calibri" panose="020F0502020204030204" pitchFamily="34" charset="0"/>
            </a:rPr>
            <a:t>closed</a:t>
          </a:r>
        </a:p>
      </dsp:txBody>
      <dsp:txXfrm>
        <a:off x="2123989" y="4565503"/>
        <a:ext cx="5783813" cy="937451"/>
      </dsp:txXfrm>
    </dsp:sp>
    <dsp:sp modelId="{404A53BC-E0D1-40C8-8908-817C272A3663}">
      <dsp:nvSpPr>
        <dsp:cNvPr id="0" name=""/>
        <dsp:cNvSpPr/>
      </dsp:nvSpPr>
      <dsp:spPr>
        <a:xfrm>
          <a:off x="6365849" y="727473"/>
          <a:ext cx="647258" cy="647258"/>
        </a:xfrm>
        <a:prstGeom prst="downArrow">
          <a:avLst>
            <a:gd name="adj1" fmla="val 55000"/>
            <a:gd name="adj2" fmla="val 45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6511482" y="727473"/>
        <a:ext cx="355992" cy="487062"/>
      </dsp:txXfrm>
    </dsp:sp>
    <dsp:sp modelId="{84CCCA77-CB90-493B-9E68-9130714A22A9}">
      <dsp:nvSpPr>
        <dsp:cNvPr id="0" name=""/>
        <dsp:cNvSpPr/>
      </dsp:nvSpPr>
      <dsp:spPr>
        <a:xfrm>
          <a:off x="6889555" y="1861558"/>
          <a:ext cx="647258" cy="647258"/>
        </a:xfrm>
        <a:prstGeom prst="downArrow">
          <a:avLst>
            <a:gd name="adj1" fmla="val 55000"/>
            <a:gd name="adj2" fmla="val 45000"/>
          </a:avLst>
        </a:prstGeom>
        <a:solidFill>
          <a:schemeClr val="accent3">
            <a:tint val="40000"/>
            <a:alpha val="90000"/>
            <a:hueOff val="676380"/>
            <a:satOff val="33333"/>
            <a:lumOff val="593"/>
            <a:alphaOff val="0"/>
          </a:schemeClr>
        </a:solidFill>
        <a:ln w="6350" cap="flat" cmpd="sng" algn="ctr">
          <a:solidFill>
            <a:schemeClr val="accent3">
              <a:tint val="40000"/>
              <a:alpha val="90000"/>
              <a:hueOff val="676380"/>
              <a:satOff val="33333"/>
              <a:lumOff val="593"/>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7035188" y="1861558"/>
        <a:ext cx="355992" cy="487062"/>
      </dsp:txXfrm>
    </dsp:sp>
    <dsp:sp modelId="{513810C4-E242-4167-9CB4-AE617F2BD5BC}">
      <dsp:nvSpPr>
        <dsp:cNvPr id="0" name=""/>
        <dsp:cNvSpPr/>
      </dsp:nvSpPr>
      <dsp:spPr>
        <a:xfrm>
          <a:off x="7413261" y="2979046"/>
          <a:ext cx="647258" cy="647258"/>
        </a:xfrm>
        <a:prstGeom prst="downArrow">
          <a:avLst>
            <a:gd name="adj1" fmla="val 55000"/>
            <a:gd name="adj2" fmla="val 45000"/>
          </a:avLst>
        </a:prstGeom>
        <a:solidFill>
          <a:schemeClr val="accent3">
            <a:tint val="40000"/>
            <a:alpha val="90000"/>
            <a:hueOff val="1352761"/>
            <a:satOff val="66667"/>
            <a:lumOff val="1186"/>
            <a:alphaOff val="0"/>
          </a:schemeClr>
        </a:solidFill>
        <a:ln w="6350" cap="flat" cmpd="sng" algn="ctr">
          <a:solidFill>
            <a:schemeClr val="accent3">
              <a:tint val="40000"/>
              <a:alpha val="90000"/>
              <a:hueOff val="1352761"/>
              <a:satOff val="66667"/>
              <a:lumOff val="1186"/>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7558894" y="2979046"/>
        <a:ext cx="355992" cy="487062"/>
      </dsp:txXfrm>
    </dsp:sp>
    <dsp:sp modelId="{A6DB335B-F822-406D-964D-31F1935881A8}">
      <dsp:nvSpPr>
        <dsp:cNvPr id="0" name=""/>
        <dsp:cNvSpPr/>
      </dsp:nvSpPr>
      <dsp:spPr>
        <a:xfrm>
          <a:off x="7936967" y="4124195"/>
          <a:ext cx="647258" cy="647258"/>
        </a:xfrm>
        <a:prstGeom prst="downArrow">
          <a:avLst>
            <a:gd name="adj1" fmla="val 55000"/>
            <a:gd name="adj2" fmla="val 45000"/>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8082600" y="4124195"/>
        <a:ext cx="355992" cy="4870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3531B-34F0-47A1-A6D6-2B1A4B197B08}">
      <dsp:nvSpPr>
        <dsp:cNvPr id="0" name=""/>
        <dsp:cNvSpPr/>
      </dsp:nvSpPr>
      <dsp:spPr>
        <a:xfrm>
          <a:off x="634999" y="1055"/>
          <a:ext cx="6858000" cy="1740927"/>
        </a:xfrm>
        <a:prstGeom prst="roundRect">
          <a:avLst/>
        </a:prstGeom>
        <a:solidFill>
          <a:schemeClr val="accent2">
            <a:lumMod val="5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just" defTabSz="1066800">
            <a:lnSpc>
              <a:spcPct val="90000"/>
            </a:lnSpc>
            <a:spcBef>
              <a:spcPct val="0"/>
            </a:spcBef>
            <a:spcAft>
              <a:spcPct val="35000"/>
            </a:spcAft>
            <a:buNone/>
          </a:pPr>
          <a:r>
            <a:rPr lang="en-US" sz="2400" kern="1200" dirty="0">
              <a:latin typeface="+mn-lt"/>
              <a:ea typeface="Calibri" panose="020F0502020204030204" pitchFamily="34" charset="0"/>
              <a:cs typeface="Calibri" panose="020F0502020204030204" pitchFamily="34" charset="0"/>
            </a:rPr>
            <a:t>Laminar</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flow</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cabinets</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are</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used in laboratories for contamination</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sensitive</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processes</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like</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plant</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tissue</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culture, animal tissue culture</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as</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well</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as</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IVF,</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pathology</a:t>
          </a:r>
          <a:r>
            <a:rPr lang="en-US" sz="2400" kern="1200" dirty="0">
              <a:latin typeface="+mn-lt"/>
              <a:cs typeface="Times New Roman" panose="02020603050405020304" pitchFamily="18" charset="0"/>
            </a:rPr>
            <a:t> </a:t>
          </a:r>
          <a:r>
            <a:rPr lang="en-US" sz="2400" kern="1200" dirty="0">
              <a:latin typeface="+mn-lt"/>
              <a:ea typeface="Calibri" panose="020F0502020204030204" pitchFamily="34" charset="0"/>
              <a:cs typeface="Calibri" panose="020F0502020204030204" pitchFamily="34" charset="0"/>
            </a:rPr>
            <a:t>labs</a:t>
          </a:r>
          <a:endParaRPr lang="en-US" sz="2400" kern="1200" dirty="0">
            <a:latin typeface="+mn-lt"/>
          </a:endParaRPr>
        </a:p>
      </dsp:txBody>
      <dsp:txXfrm>
        <a:off x="719984" y="86040"/>
        <a:ext cx="6688030" cy="1570957"/>
      </dsp:txXfrm>
    </dsp:sp>
    <dsp:sp modelId="{AB276344-07C0-4AFE-A463-4C879D594474}">
      <dsp:nvSpPr>
        <dsp:cNvPr id="0" name=""/>
        <dsp:cNvSpPr/>
      </dsp:nvSpPr>
      <dsp:spPr>
        <a:xfrm>
          <a:off x="634999" y="1863047"/>
          <a:ext cx="6807203" cy="1158705"/>
        </a:xfrm>
        <a:prstGeom prst="roundRect">
          <a:avLst/>
        </a:prstGeom>
        <a:solidFill>
          <a:schemeClr val="bg2">
            <a:lumMod val="5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just" defTabSz="1066800">
            <a:lnSpc>
              <a:spcPct val="90000"/>
            </a:lnSpc>
            <a:spcBef>
              <a:spcPct val="0"/>
            </a:spcBef>
            <a:spcAft>
              <a:spcPct val="35000"/>
            </a:spcAft>
            <a:buNone/>
          </a:pPr>
          <a:r>
            <a:rPr lang="en-US" sz="2400" kern="1200" dirty="0">
              <a:ea typeface="Calibri" panose="020F0502020204030204" pitchFamily="34" charset="0"/>
              <a:cs typeface="Calibri" panose="020F0502020204030204" pitchFamily="34" charset="0"/>
            </a:rPr>
            <a:t>Other laboratory processes like culturing of</a:t>
          </a:r>
          <a:r>
            <a:rPr lang="en-US" sz="2400" kern="1200" dirty="0">
              <a:latin typeface="Times New Roman" panose="02020603050405020304" pitchFamily="18" charset="0"/>
              <a:cs typeface="Times New Roman" panose="02020603050405020304" pitchFamily="18" charset="0"/>
            </a:rPr>
            <a:t>  </a:t>
          </a:r>
          <a:r>
            <a:rPr lang="en-US" sz="2400" kern="1200" dirty="0">
              <a:ea typeface="Calibri" panose="020F0502020204030204" pitchFamily="34" charset="0"/>
              <a:cs typeface="Calibri" panose="020F0502020204030204" pitchFamily="34" charset="0"/>
            </a:rPr>
            <a:t>organisms,</a:t>
          </a:r>
          <a:r>
            <a:rPr lang="en-US" sz="2400" kern="1200" dirty="0">
              <a:latin typeface="Times New Roman" panose="02020603050405020304" pitchFamily="18" charset="0"/>
              <a:cs typeface="Times New Roman" panose="02020603050405020304" pitchFamily="18" charset="0"/>
            </a:rPr>
            <a:t>  </a:t>
          </a:r>
          <a:r>
            <a:rPr lang="en-US" sz="2400" kern="1200" dirty="0">
              <a:ea typeface="Calibri" panose="020F0502020204030204" pitchFamily="34" charset="0"/>
              <a:cs typeface="Calibri" panose="020F0502020204030204" pitchFamily="34" charset="0"/>
            </a:rPr>
            <a:t>media</a:t>
          </a:r>
          <a:r>
            <a:rPr lang="en-US" sz="2400" kern="1200" dirty="0">
              <a:latin typeface="Times New Roman" panose="02020603050405020304" pitchFamily="18" charset="0"/>
              <a:cs typeface="Times New Roman" panose="02020603050405020304" pitchFamily="18" charset="0"/>
            </a:rPr>
            <a:t>  </a:t>
          </a:r>
          <a:r>
            <a:rPr lang="en-US" sz="2400" kern="1200" dirty="0">
              <a:ea typeface="Calibri" panose="020F0502020204030204" pitchFamily="34" charset="0"/>
              <a:cs typeface="Calibri" panose="020F0502020204030204" pitchFamily="34" charset="0"/>
            </a:rPr>
            <a:t>plate</a:t>
          </a:r>
          <a:r>
            <a:rPr lang="en-US" sz="2400" kern="1200" dirty="0">
              <a:latin typeface="Times New Roman" panose="02020603050405020304" pitchFamily="18" charset="0"/>
              <a:cs typeface="Times New Roman" panose="02020603050405020304" pitchFamily="18" charset="0"/>
            </a:rPr>
            <a:t> </a:t>
          </a:r>
          <a:r>
            <a:rPr lang="en-US" sz="2400" kern="1200" dirty="0">
              <a:ea typeface="Calibri" panose="020F0502020204030204" pitchFamily="34" charset="0"/>
              <a:cs typeface="Calibri" panose="020F0502020204030204" pitchFamily="34" charset="0"/>
            </a:rPr>
            <a:t>preparation</a:t>
          </a:r>
          <a:r>
            <a:rPr lang="en-US" sz="2400" kern="1200" dirty="0">
              <a:latin typeface="Times New Roman" panose="02020603050405020304" pitchFamily="18" charset="0"/>
              <a:cs typeface="Times New Roman" panose="02020603050405020304" pitchFamily="18" charset="0"/>
            </a:rPr>
            <a:t> </a:t>
          </a:r>
          <a:endParaRPr lang="en-US" sz="2400" kern="1200" dirty="0"/>
        </a:p>
      </dsp:txBody>
      <dsp:txXfrm>
        <a:off x="691562" y="1919610"/>
        <a:ext cx="6694077" cy="1045579"/>
      </dsp:txXfrm>
    </dsp:sp>
    <dsp:sp modelId="{112092D9-639B-47AF-BAFA-4030EC6556FD}">
      <dsp:nvSpPr>
        <dsp:cNvPr id="0" name=""/>
        <dsp:cNvSpPr/>
      </dsp:nvSpPr>
      <dsp:spPr>
        <a:xfrm>
          <a:off x="634999" y="3142817"/>
          <a:ext cx="6807203" cy="1275726"/>
        </a:xfrm>
        <a:prstGeom prst="roundRect">
          <a:avLst/>
        </a:prstGeom>
        <a:solidFill>
          <a:schemeClr val="accent5">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just" defTabSz="1066800">
            <a:lnSpc>
              <a:spcPct val="90000"/>
            </a:lnSpc>
            <a:spcBef>
              <a:spcPct val="0"/>
            </a:spcBef>
            <a:spcAft>
              <a:spcPct val="35000"/>
            </a:spcAft>
            <a:buNone/>
          </a:pPr>
          <a:r>
            <a:rPr lang="en-US" sz="2400" kern="1200">
              <a:ea typeface="Calibri" panose="020F0502020204030204" pitchFamily="34" charset="0"/>
              <a:cs typeface="Calibri" panose="020F0502020204030204" pitchFamily="34" charset="0"/>
            </a:rPr>
            <a:t>In pharmaceutical</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industries,</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e.g.</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drug</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preparation</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techniques</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are</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also</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performed</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using</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this</a:t>
          </a:r>
          <a:r>
            <a:rPr lang="en-US" sz="2400" kern="1200">
              <a:latin typeface="Times New Roman" panose="02020603050405020304" pitchFamily="18" charset="0"/>
              <a:cs typeface="Times New Roman" panose="02020603050405020304" pitchFamily="18" charset="0"/>
            </a:rPr>
            <a:t> </a:t>
          </a:r>
          <a:r>
            <a:rPr lang="en-US" sz="2400" kern="1200">
              <a:ea typeface="Calibri" panose="020F0502020204030204" pitchFamily="34" charset="0"/>
              <a:cs typeface="Calibri" panose="020F0502020204030204" pitchFamily="34" charset="0"/>
            </a:rPr>
            <a:t>device</a:t>
          </a:r>
          <a:endParaRPr lang="en-US" sz="2400" kern="1200" dirty="0"/>
        </a:p>
      </dsp:txBody>
      <dsp:txXfrm>
        <a:off x="697275" y="3205093"/>
        <a:ext cx="6682651" cy="115117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3d1#1">
  <dgm:title val=""/>
  <dgm:desc val=""/>
  <dgm:catLst>
    <dgm:cat type="3D" pri="11100"/>
  </dgm:catLst>
  <dgm:scene3d>
    <a:camera prst="orthographicFront"/>
    <a:lightRig rig="threePt" dir="t"/>
  </dgm:scene3d>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95BD0-F5A8-A571-173C-B2426F72CC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F635DE3-887B-C170-D31F-EC99BE8D6C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80A21D1-828A-B2FD-9885-ACADB7F27A51}"/>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F396519C-BEF5-6A7E-DFBC-D2860FE90E6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43340A-DB6F-44B4-7EED-C1CF7FBCF1EC}"/>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3571175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0D8EC-2378-91D2-ACB4-F55C37FF545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BA59A1D-B00E-BBCD-6CCC-E34800D238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B53023-0BCA-46B8-6357-DA2412B4DEFF}"/>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CE883DA5-2D7F-3F30-0EA3-9A4067FAEFA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D34CFA-B97C-A174-8BE7-13899CF5491A}"/>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2109605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86DC9-8736-7BEC-0F0D-C56FBB55BD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157C2B2-5423-4DD8-3FF9-26E1398C5B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9ECCEA-E317-7C2D-DA65-C85053E28C50}"/>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CCA19F96-F7E9-429C-D645-5C72E3190A9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1192A3-F257-D67E-B8D4-44E4DD68A77B}"/>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618097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34763-37DC-E194-A73E-257433530E3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AFA654F-01A1-EA66-EB9A-EFC0D4F6EB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9BD7971-0576-836F-494F-F4E3B7D6D25B}"/>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745A18F9-49C6-E038-CF7B-70E107DDF10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9061396-A137-B1BC-918B-DFA7BD9E1018}"/>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2365477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8ACA6-829B-07B7-3077-0196B745C6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BC2FE6A-83C9-3194-5F5B-C2B7380CD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426CB7-2ABA-21C3-149D-31EF9EC98836}"/>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7BD0C5CD-ABCC-4B41-C32E-1B0D6544426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E99AE44-B1C1-6BB4-BDED-5679A7353DE0}"/>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225260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0AEF4-165F-C153-9426-21FD4577ABE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5FF75C8-01FE-CF59-7F5E-652E294756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1FD8946-5946-7ACA-4E97-132B798F1B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FADAF92-50B5-25F2-905C-97DFD564402B}"/>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6" name="Footer Placeholder 5">
            <a:extLst>
              <a:ext uri="{FF2B5EF4-FFF2-40B4-BE49-F238E27FC236}">
                <a16:creationId xmlns:a16="http://schemas.microsoft.com/office/drawing/2014/main" id="{6385526F-24AB-E708-F435-9394A6F2223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B9C8850-AFC3-D03A-0567-57926E2ABA6E}"/>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3981627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32815-F1F0-05C1-FDE7-05A8C0D7235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F87CB8A-2C3A-1EEC-0F6E-C51C07A725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732507-488E-A62C-BA1A-26AFC7CAEA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8C03DC2-51C1-9887-6C50-DA985EC553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ACC7A4-D958-F45D-370D-710AB626E7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6C06DAE-62BB-F742-5167-4539A5C42D00}"/>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8" name="Footer Placeholder 7">
            <a:extLst>
              <a:ext uri="{FF2B5EF4-FFF2-40B4-BE49-F238E27FC236}">
                <a16:creationId xmlns:a16="http://schemas.microsoft.com/office/drawing/2014/main" id="{FABAF113-FD16-D55A-11E1-43455744CC5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B01AD4B-C02D-E2D6-72E2-DF7D0BCAC953}"/>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2113499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8A183-33A8-D088-3935-40053EFC993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AD70F37-0DA3-A93A-B4C1-0CBB644C98DA}"/>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4" name="Footer Placeholder 3">
            <a:extLst>
              <a:ext uri="{FF2B5EF4-FFF2-40B4-BE49-F238E27FC236}">
                <a16:creationId xmlns:a16="http://schemas.microsoft.com/office/drawing/2014/main" id="{5CC3E841-F31C-25F6-CF4F-EB6842AF35E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37AA40F-FD46-28DA-B5D6-E01D3852670B}"/>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2296867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0D65A4-5976-1679-4CE9-D46A17CE0154}"/>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3" name="Footer Placeholder 2">
            <a:extLst>
              <a:ext uri="{FF2B5EF4-FFF2-40B4-BE49-F238E27FC236}">
                <a16:creationId xmlns:a16="http://schemas.microsoft.com/office/drawing/2014/main" id="{EA44FBDF-2F93-C41F-8DD0-5E71F9E50F6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F5F7287-5097-6618-7FA5-A776EA008373}"/>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403246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F6DB7-375D-0A5A-B9B5-417A227812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883F0F1-B61D-CB2E-F34A-B135D69FB0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C43F542-1F7C-6FDB-5CF9-3168733EB6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3D7657-FFA0-07C8-7E4C-8FB9DAC3F82A}"/>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6" name="Footer Placeholder 5">
            <a:extLst>
              <a:ext uri="{FF2B5EF4-FFF2-40B4-BE49-F238E27FC236}">
                <a16:creationId xmlns:a16="http://schemas.microsoft.com/office/drawing/2014/main" id="{354BD474-2A83-A263-D6E9-035925848E5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094B7B7-F781-74A5-DCF3-C9DE0196B265}"/>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3166604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5A2E5-E82E-3680-C22D-D1FFFA9E34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F512DB0-481B-57DD-E405-74E738A842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9EEA1A0-DF02-4084-BA5B-51476189D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F057E-8D32-3D19-3FC2-481345D086B4}"/>
              </a:ext>
            </a:extLst>
          </p:cNvPr>
          <p:cNvSpPr>
            <a:spLocks noGrp="1"/>
          </p:cNvSpPr>
          <p:nvPr>
            <p:ph type="dt" sz="half" idx="10"/>
          </p:nvPr>
        </p:nvSpPr>
        <p:spPr/>
        <p:txBody>
          <a:bodyPr/>
          <a:lstStyle/>
          <a:p>
            <a:fld id="{6BB299F9-C786-4341-A760-390C629A9E9E}" type="datetimeFigureOut">
              <a:rPr lang="en-IN" smtClean="0"/>
              <a:t>22-07-2024</a:t>
            </a:fld>
            <a:endParaRPr lang="en-IN"/>
          </a:p>
        </p:txBody>
      </p:sp>
      <p:sp>
        <p:nvSpPr>
          <p:cNvPr id="6" name="Footer Placeholder 5">
            <a:extLst>
              <a:ext uri="{FF2B5EF4-FFF2-40B4-BE49-F238E27FC236}">
                <a16:creationId xmlns:a16="http://schemas.microsoft.com/office/drawing/2014/main" id="{17A83D81-3223-AFCD-9CD5-8C8D1B0AAA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C486602-DECD-D159-58C1-6159D38DFC5A}"/>
              </a:ext>
            </a:extLst>
          </p:cNvPr>
          <p:cNvSpPr>
            <a:spLocks noGrp="1"/>
          </p:cNvSpPr>
          <p:nvPr>
            <p:ph type="sldNum" sz="quarter" idx="12"/>
          </p:nvPr>
        </p:nvSpPr>
        <p:spPr/>
        <p:txBody>
          <a:bodyPr/>
          <a:lstStyle/>
          <a:p>
            <a:fld id="{68818AFE-4A2B-4FD5-8645-30E21B2C38A2}" type="slidenum">
              <a:rPr lang="en-IN" smtClean="0"/>
              <a:t>‹#›</a:t>
            </a:fld>
            <a:endParaRPr lang="en-IN"/>
          </a:p>
        </p:txBody>
      </p:sp>
    </p:spTree>
    <p:extLst>
      <p:ext uri="{BB962C8B-B14F-4D97-AF65-F5344CB8AC3E}">
        <p14:creationId xmlns:p14="http://schemas.microsoft.com/office/powerpoint/2010/main" val="120954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F5A75B-0A2E-5672-6DA8-D5D913586E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4C19AB5-EA3F-BD60-E0A2-1BD70A012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56AFD6E-0E66-0DCC-8A87-83C4EA87F1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299F9-C786-4341-A760-390C629A9E9E}" type="datetimeFigureOut">
              <a:rPr lang="en-IN" smtClean="0"/>
              <a:t>22-07-2024</a:t>
            </a:fld>
            <a:endParaRPr lang="en-IN"/>
          </a:p>
        </p:txBody>
      </p:sp>
      <p:sp>
        <p:nvSpPr>
          <p:cNvPr id="5" name="Footer Placeholder 4">
            <a:extLst>
              <a:ext uri="{FF2B5EF4-FFF2-40B4-BE49-F238E27FC236}">
                <a16:creationId xmlns:a16="http://schemas.microsoft.com/office/drawing/2014/main" id="{C1C9AA6C-CDA3-BF5A-52A7-9F4C4B8FEC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EE98106-C705-953A-6530-6E06C5E85A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818AFE-4A2B-4FD5-8645-30E21B2C38A2}" type="slidenum">
              <a:rPr lang="en-IN" smtClean="0"/>
              <a:t>‹#›</a:t>
            </a:fld>
            <a:endParaRPr lang="en-IN"/>
          </a:p>
        </p:txBody>
      </p:sp>
    </p:spTree>
    <p:extLst>
      <p:ext uri="{BB962C8B-B14F-4D97-AF65-F5344CB8AC3E}">
        <p14:creationId xmlns:p14="http://schemas.microsoft.com/office/powerpoint/2010/main" val="749063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FEE6F80-891C-B613-D39F-88F01B32A62A}"/>
              </a:ext>
            </a:extLst>
          </p:cNvPr>
          <p:cNvSpPr txBox="1"/>
          <p:nvPr/>
        </p:nvSpPr>
        <p:spPr>
          <a:xfrm>
            <a:off x="2275725" y="529643"/>
            <a:ext cx="7223760" cy="646331"/>
          </a:xfrm>
          <a:prstGeom prst="rect">
            <a:avLst/>
          </a:prstGeom>
          <a:noFill/>
        </p:spPr>
        <p:txBody>
          <a:bodyPr wrap="square" rtlCol="0">
            <a:spAutoFit/>
          </a:bodyPr>
          <a:lstStyle/>
          <a:p>
            <a:pPr algn="ctr"/>
            <a:r>
              <a:rPr lang="en-IN" b="1" dirty="0">
                <a:solidFill>
                  <a:srgbClr val="C00000"/>
                </a:solidFill>
              </a:rPr>
              <a:t>“Education for Knowledge, Science and Culture”</a:t>
            </a:r>
          </a:p>
          <a:p>
            <a:pPr algn="ctr"/>
            <a:r>
              <a:rPr lang="en-IN" b="1" dirty="0">
                <a:solidFill>
                  <a:srgbClr val="C00000"/>
                </a:solidFill>
              </a:rPr>
              <a:t>                                                     -</a:t>
            </a:r>
            <a:r>
              <a:rPr lang="en-IN" sz="1800" b="1" kern="100" dirty="0">
                <a:solidFill>
                  <a:srgbClr val="C00000"/>
                </a:solidFill>
                <a:ea typeface="Calibri" panose="020F0502020204030204" pitchFamily="34" charset="0"/>
                <a:cs typeface="Times New Roman" panose="02020603050405020304" pitchFamily="18" charset="0"/>
              </a:rPr>
              <a:t> </a:t>
            </a:r>
            <a:r>
              <a:rPr lang="en-IN" sz="1600" b="1" kern="100" dirty="0" err="1">
                <a:solidFill>
                  <a:srgbClr val="C00000"/>
                </a:solidFill>
                <a:ea typeface="Calibri" panose="020F0502020204030204" pitchFamily="34" charset="0"/>
                <a:cs typeface="Times New Roman" panose="02020603050405020304" pitchFamily="18" charset="0"/>
              </a:rPr>
              <a:t>Shikshanmaharshi</a:t>
            </a:r>
            <a:r>
              <a:rPr lang="en-IN" sz="1600" b="1" dirty="0">
                <a:solidFill>
                  <a:srgbClr val="C00000"/>
                </a:solidFill>
              </a:rPr>
              <a:t> Dr. </a:t>
            </a:r>
            <a:r>
              <a:rPr lang="en-IN" sz="1600" b="1" dirty="0" err="1">
                <a:solidFill>
                  <a:srgbClr val="C00000"/>
                </a:solidFill>
              </a:rPr>
              <a:t>Bapuji</a:t>
            </a:r>
            <a:r>
              <a:rPr lang="en-IN" sz="1600" b="1" dirty="0">
                <a:solidFill>
                  <a:srgbClr val="C00000"/>
                </a:solidFill>
              </a:rPr>
              <a:t> </a:t>
            </a:r>
            <a:r>
              <a:rPr lang="en-IN" sz="1600" b="1" dirty="0" err="1">
                <a:solidFill>
                  <a:srgbClr val="C00000"/>
                </a:solidFill>
              </a:rPr>
              <a:t>Salunkhe</a:t>
            </a:r>
            <a:endParaRPr lang="en-IN" sz="1600" b="1" dirty="0">
              <a:solidFill>
                <a:srgbClr val="C00000"/>
              </a:solidFill>
            </a:endParaRPr>
          </a:p>
        </p:txBody>
      </p:sp>
      <p:sp>
        <p:nvSpPr>
          <p:cNvPr id="8" name="TextBox 7">
            <a:extLst>
              <a:ext uri="{FF2B5EF4-FFF2-40B4-BE49-F238E27FC236}">
                <a16:creationId xmlns:a16="http://schemas.microsoft.com/office/drawing/2014/main" id="{036883B8-9F00-C177-67F8-55027F55E940}"/>
              </a:ext>
            </a:extLst>
          </p:cNvPr>
          <p:cNvSpPr txBox="1"/>
          <p:nvPr/>
        </p:nvSpPr>
        <p:spPr>
          <a:xfrm>
            <a:off x="1837944" y="2157984"/>
            <a:ext cx="8366760" cy="3847207"/>
          </a:xfrm>
          <a:prstGeom prst="rect">
            <a:avLst/>
          </a:prstGeom>
          <a:noFill/>
        </p:spPr>
        <p:txBody>
          <a:bodyPr wrap="square" rtlCol="0">
            <a:spAutoFit/>
          </a:bodyPr>
          <a:lstStyle/>
          <a:p>
            <a:pPr marL="956310" marR="0" algn="ctr" defTabSz="914400" fontAlgn="auto">
              <a:spcBef>
                <a:spcPts val="0"/>
              </a:spcBef>
              <a:spcAft>
                <a:spcPts val="0"/>
              </a:spcAft>
              <a:buClrTx/>
              <a:buSzTx/>
              <a:buFontTx/>
              <a:buNone/>
              <a:defRPr/>
            </a:pPr>
            <a:r>
              <a:rPr kumimoji="0" lang="en-IN" b="1" kern="1200" cap="none" spc="0" normalizeH="0" baseline="0" noProof="0" dirty="0">
                <a:solidFill>
                  <a:srgbClr val="7030A0"/>
                </a:solidFill>
                <a:ea typeface="+mn-ea"/>
                <a:cs typeface="Times New Roman" panose="02020603050405020304" pitchFamily="18" charset="0"/>
              </a:rPr>
              <a:t>Shri</a:t>
            </a:r>
            <a:r>
              <a:rPr kumimoji="0" lang="en-IN" b="1" kern="1200" cap="none" spc="-5" normalizeH="0" baseline="0" noProof="0" dirty="0">
                <a:solidFill>
                  <a:srgbClr val="7030A0"/>
                </a:solidFill>
                <a:ea typeface="+mn-ea"/>
                <a:cs typeface="Times New Roman" panose="02020603050405020304" pitchFamily="18" charset="0"/>
              </a:rPr>
              <a:t> </a:t>
            </a:r>
            <a:r>
              <a:rPr kumimoji="0" lang="en-IN" b="1" kern="1200" cap="none" spc="-10" normalizeH="0" baseline="0" noProof="0" dirty="0">
                <a:solidFill>
                  <a:srgbClr val="7030A0"/>
                </a:solidFill>
                <a:ea typeface="+mn-ea"/>
                <a:cs typeface="Times New Roman" panose="02020603050405020304" pitchFamily="18" charset="0"/>
              </a:rPr>
              <a:t>S</a:t>
            </a:r>
            <a:r>
              <a:rPr kumimoji="0" lang="en-IN" b="1" kern="1200" cap="none" spc="-30" normalizeH="0" baseline="0" noProof="0" dirty="0">
                <a:solidFill>
                  <a:srgbClr val="7030A0"/>
                </a:solidFill>
                <a:ea typeface="+mn-ea"/>
                <a:cs typeface="Times New Roman" panose="02020603050405020304" pitchFamily="18" charset="0"/>
              </a:rPr>
              <a:t>w</a:t>
            </a:r>
            <a:r>
              <a:rPr kumimoji="0" lang="en-IN" b="1" kern="1200" cap="none" spc="0" normalizeH="0" baseline="0" noProof="0" dirty="0">
                <a:solidFill>
                  <a:srgbClr val="7030A0"/>
                </a:solidFill>
                <a:ea typeface="+mn-ea"/>
                <a:cs typeface="Times New Roman" panose="02020603050405020304" pitchFamily="18" charset="0"/>
              </a:rPr>
              <a:t>ami</a:t>
            </a:r>
            <a:r>
              <a:rPr kumimoji="0" lang="en-IN" b="1" kern="1200" cap="none" spc="10" normalizeH="0" baseline="0" noProof="0" dirty="0">
                <a:solidFill>
                  <a:srgbClr val="7030A0"/>
                </a:solidFill>
                <a:ea typeface="+mn-ea"/>
                <a:cs typeface="Times New Roman" panose="02020603050405020304" pitchFamily="18" charset="0"/>
              </a:rPr>
              <a:t> </a:t>
            </a:r>
            <a:r>
              <a:rPr kumimoji="0" lang="en-IN" b="1" kern="1200" cap="none" spc="0" normalizeH="0" baseline="0" noProof="0" dirty="0">
                <a:solidFill>
                  <a:srgbClr val="7030A0"/>
                </a:solidFill>
                <a:ea typeface="+mn-ea"/>
                <a:cs typeface="Times New Roman" panose="02020603050405020304" pitchFamily="18" charset="0"/>
              </a:rPr>
              <a:t>V</a:t>
            </a:r>
            <a:r>
              <a:rPr kumimoji="0" lang="en-IN" b="1" kern="1200" cap="none" spc="-10" normalizeH="0" baseline="0" noProof="0" dirty="0">
                <a:solidFill>
                  <a:srgbClr val="7030A0"/>
                </a:solidFill>
                <a:ea typeface="+mn-ea"/>
                <a:cs typeface="Times New Roman" panose="02020603050405020304" pitchFamily="18" charset="0"/>
              </a:rPr>
              <a:t>iv</a:t>
            </a:r>
            <a:r>
              <a:rPr kumimoji="0" lang="en-IN" b="1" kern="1200" cap="none" spc="0" normalizeH="0" baseline="0" noProof="0" dirty="0">
                <a:solidFill>
                  <a:srgbClr val="7030A0"/>
                </a:solidFill>
                <a:ea typeface="+mn-ea"/>
                <a:cs typeface="Times New Roman" panose="02020603050405020304" pitchFamily="18" charset="0"/>
              </a:rPr>
              <a:t>e</a:t>
            </a:r>
            <a:r>
              <a:rPr kumimoji="0" lang="en-IN" b="1" kern="1200" cap="none" spc="-40" normalizeH="0" baseline="0" noProof="0" dirty="0">
                <a:solidFill>
                  <a:srgbClr val="7030A0"/>
                </a:solidFill>
                <a:ea typeface="+mn-ea"/>
                <a:cs typeface="Times New Roman" panose="02020603050405020304" pitchFamily="18" charset="0"/>
              </a:rPr>
              <a:t>k</a:t>
            </a:r>
            <a:r>
              <a:rPr kumimoji="0" lang="en-IN" b="1" kern="1200" cap="none" spc="0" normalizeH="0" baseline="0" noProof="0" dirty="0">
                <a:solidFill>
                  <a:srgbClr val="7030A0"/>
                </a:solidFill>
                <a:ea typeface="+mn-ea"/>
                <a:cs typeface="Times New Roman" panose="02020603050405020304" pitchFamily="18" charset="0"/>
              </a:rPr>
              <a:t>an</a:t>
            </a:r>
            <a:r>
              <a:rPr kumimoji="0" lang="en-IN" b="1" kern="1200" cap="none" spc="5" normalizeH="0" baseline="0" noProof="0" dirty="0">
                <a:solidFill>
                  <a:srgbClr val="7030A0"/>
                </a:solidFill>
                <a:ea typeface="+mn-ea"/>
                <a:cs typeface="Times New Roman" panose="02020603050405020304" pitchFamily="18" charset="0"/>
              </a:rPr>
              <a:t>a</a:t>
            </a:r>
            <a:r>
              <a:rPr kumimoji="0" lang="en-IN" b="1" kern="1200" cap="none" spc="0" normalizeH="0" baseline="0" noProof="0" dirty="0">
                <a:solidFill>
                  <a:srgbClr val="7030A0"/>
                </a:solidFill>
                <a:ea typeface="+mn-ea"/>
                <a:cs typeface="Times New Roman" panose="02020603050405020304" pitchFamily="18" charset="0"/>
              </a:rPr>
              <a:t>nd</a:t>
            </a:r>
            <a:r>
              <a:rPr kumimoji="0" lang="en-IN" b="1" kern="1200" cap="none" spc="10" normalizeH="0" baseline="0" noProof="0" dirty="0">
                <a:solidFill>
                  <a:srgbClr val="7030A0"/>
                </a:solidFill>
                <a:ea typeface="+mn-ea"/>
                <a:cs typeface="Times New Roman" panose="02020603050405020304" pitchFamily="18" charset="0"/>
              </a:rPr>
              <a:t> </a:t>
            </a:r>
            <a:r>
              <a:rPr kumimoji="0" lang="en-IN" b="1" kern="1200" cap="none" spc="0" normalizeH="0" baseline="0" noProof="0" dirty="0">
                <a:solidFill>
                  <a:srgbClr val="7030A0"/>
                </a:solidFill>
                <a:ea typeface="+mn-ea"/>
                <a:cs typeface="Times New Roman" panose="02020603050405020304" pitchFamily="18" charset="0"/>
              </a:rPr>
              <a:t>Shi</a:t>
            </a:r>
            <a:r>
              <a:rPr kumimoji="0" lang="en-IN" b="1" kern="1200" cap="none" spc="-20" normalizeH="0" baseline="0" noProof="0" dirty="0">
                <a:solidFill>
                  <a:srgbClr val="7030A0"/>
                </a:solidFill>
                <a:ea typeface="+mn-ea"/>
                <a:cs typeface="Times New Roman" panose="02020603050405020304" pitchFamily="18" charset="0"/>
              </a:rPr>
              <a:t>k</a:t>
            </a:r>
            <a:r>
              <a:rPr kumimoji="0" lang="en-IN" b="1" kern="1200" cap="none" spc="0" normalizeH="0" baseline="0" noProof="0" dirty="0">
                <a:solidFill>
                  <a:srgbClr val="7030A0"/>
                </a:solidFill>
                <a:ea typeface="+mn-ea"/>
                <a:cs typeface="Times New Roman" panose="02020603050405020304" pitchFamily="18" charset="0"/>
              </a:rPr>
              <a:t>s</a:t>
            </a:r>
            <a:r>
              <a:rPr kumimoji="0" lang="en-IN" b="1" kern="1200" cap="none" spc="5" normalizeH="0" baseline="0" noProof="0" dirty="0">
                <a:solidFill>
                  <a:srgbClr val="7030A0"/>
                </a:solidFill>
                <a:ea typeface="+mn-ea"/>
                <a:cs typeface="Times New Roman" panose="02020603050405020304" pitchFamily="18" charset="0"/>
              </a:rPr>
              <a:t>h</a:t>
            </a:r>
            <a:r>
              <a:rPr kumimoji="0" lang="en-IN" b="1" kern="1200" cap="none" spc="0" normalizeH="0" baseline="0" noProof="0" dirty="0">
                <a:solidFill>
                  <a:srgbClr val="7030A0"/>
                </a:solidFill>
                <a:ea typeface="+mn-ea"/>
                <a:cs typeface="Times New Roman" panose="02020603050405020304" pitchFamily="18" charset="0"/>
              </a:rPr>
              <a:t>an</a:t>
            </a:r>
            <a:r>
              <a:rPr kumimoji="0" lang="en-IN" b="1" kern="1200" cap="none" spc="-10" normalizeH="0" baseline="0" noProof="0" dirty="0">
                <a:solidFill>
                  <a:srgbClr val="7030A0"/>
                </a:solidFill>
                <a:ea typeface="+mn-ea"/>
                <a:cs typeface="Times New Roman" panose="02020603050405020304" pitchFamily="18" charset="0"/>
              </a:rPr>
              <a:t> </a:t>
            </a:r>
            <a:r>
              <a:rPr kumimoji="0" lang="en-IN" b="1" kern="1200" cap="none" spc="0" normalizeH="0" baseline="0" noProof="0" dirty="0">
                <a:solidFill>
                  <a:srgbClr val="7030A0"/>
                </a:solidFill>
                <a:ea typeface="+mn-ea"/>
                <a:cs typeface="Times New Roman" panose="02020603050405020304" pitchFamily="18" charset="0"/>
              </a:rPr>
              <a:t>Sa</a:t>
            </a:r>
            <a:r>
              <a:rPr kumimoji="0" lang="en-IN" b="1" kern="1200" cap="none" spc="5" normalizeH="0" baseline="0" noProof="0" dirty="0">
                <a:solidFill>
                  <a:srgbClr val="7030A0"/>
                </a:solidFill>
                <a:ea typeface="+mn-ea"/>
                <a:cs typeface="Times New Roman" panose="02020603050405020304" pitchFamily="18" charset="0"/>
              </a:rPr>
              <a:t>n</a:t>
            </a:r>
            <a:r>
              <a:rPr kumimoji="0" lang="en-IN" b="1" kern="1200" cap="none" spc="-20" normalizeH="0" baseline="0" noProof="0" dirty="0">
                <a:solidFill>
                  <a:srgbClr val="7030A0"/>
                </a:solidFill>
                <a:ea typeface="+mn-ea"/>
                <a:cs typeface="Times New Roman" panose="02020603050405020304" pitchFamily="18" charset="0"/>
              </a:rPr>
              <a:t>s</a:t>
            </a:r>
            <a:r>
              <a:rPr kumimoji="0" lang="en-IN" b="1" kern="1200" cap="none" spc="0" normalizeH="0" baseline="0" noProof="0" dirty="0">
                <a:solidFill>
                  <a:srgbClr val="7030A0"/>
                </a:solidFill>
                <a:ea typeface="+mn-ea"/>
                <a:cs typeface="Times New Roman" panose="02020603050405020304" pitchFamily="18" charset="0"/>
              </a:rPr>
              <a:t>tha</a:t>
            </a:r>
            <a:r>
              <a:rPr kumimoji="0" lang="en-IN" b="1" kern="1200" cap="none" spc="-114" normalizeH="0" baseline="0" noProof="0" dirty="0">
                <a:solidFill>
                  <a:srgbClr val="7030A0"/>
                </a:solidFill>
                <a:ea typeface="+mn-ea"/>
                <a:cs typeface="Times New Roman" panose="02020603050405020304" pitchFamily="18" charset="0"/>
              </a:rPr>
              <a:t>’</a:t>
            </a:r>
            <a:r>
              <a:rPr kumimoji="0" lang="en-IN" b="1" kern="1200" cap="none" spc="0" normalizeH="0" baseline="0" noProof="0" dirty="0">
                <a:solidFill>
                  <a:srgbClr val="7030A0"/>
                </a:solidFill>
                <a:ea typeface="+mn-ea"/>
                <a:cs typeface="Times New Roman" panose="02020603050405020304" pitchFamily="18" charset="0"/>
              </a:rPr>
              <a:t>s</a:t>
            </a:r>
          </a:p>
          <a:p>
            <a:pPr marL="12700" marR="0" algn="ctr" defTabSz="914400" fontAlgn="auto">
              <a:spcBef>
                <a:spcPts val="0"/>
              </a:spcBef>
              <a:spcAft>
                <a:spcPts val="0"/>
              </a:spcAft>
              <a:buClrTx/>
              <a:buSzTx/>
              <a:buFontTx/>
              <a:buNone/>
              <a:defRPr/>
            </a:pPr>
            <a:r>
              <a:rPr kumimoji="0" lang="en-IN" sz="2000" b="1" kern="1200" cap="none" spc="-15" normalizeH="0" baseline="0" noProof="0" dirty="0">
                <a:solidFill>
                  <a:srgbClr val="7030A0"/>
                </a:solidFill>
                <a:ea typeface="+mn-ea"/>
                <a:cs typeface="Times New Roman" panose="02020603050405020304" pitchFamily="18" charset="0"/>
              </a:rPr>
              <a:t>       VIVEKANAND</a:t>
            </a:r>
            <a:r>
              <a:rPr kumimoji="0" lang="en-IN" sz="2000" b="1" kern="1200" cap="none" spc="-30" normalizeH="0" baseline="0" noProof="0" dirty="0">
                <a:solidFill>
                  <a:srgbClr val="7030A0"/>
                </a:solidFill>
                <a:ea typeface="+mn-ea"/>
                <a:cs typeface="Times New Roman" panose="02020603050405020304" pitchFamily="18" charset="0"/>
              </a:rPr>
              <a:t> </a:t>
            </a:r>
            <a:r>
              <a:rPr kumimoji="0" lang="en-IN" sz="2000" b="1" kern="1200" cap="none" spc="-10" normalizeH="0" baseline="0" noProof="0" dirty="0">
                <a:solidFill>
                  <a:srgbClr val="7030A0"/>
                </a:solidFill>
                <a:ea typeface="+mn-ea"/>
                <a:cs typeface="Times New Roman" panose="02020603050405020304" pitchFamily="18" charset="0"/>
              </a:rPr>
              <a:t>C</a:t>
            </a:r>
            <a:r>
              <a:rPr kumimoji="0" lang="en-IN" sz="2000" b="1" kern="1200" cap="none" spc="-5" normalizeH="0" baseline="0" noProof="0" dirty="0">
                <a:solidFill>
                  <a:srgbClr val="7030A0"/>
                </a:solidFill>
                <a:ea typeface="+mn-ea"/>
                <a:cs typeface="Times New Roman" panose="02020603050405020304" pitchFamily="18" charset="0"/>
              </a:rPr>
              <a:t>OLL</a:t>
            </a:r>
            <a:r>
              <a:rPr kumimoji="0" lang="en-IN" sz="2000" b="1" kern="1200" cap="none" spc="-35" normalizeH="0" baseline="0" noProof="0" dirty="0">
                <a:solidFill>
                  <a:srgbClr val="7030A0"/>
                </a:solidFill>
                <a:ea typeface="+mn-ea"/>
                <a:cs typeface="Times New Roman" panose="02020603050405020304" pitchFamily="18" charset="0"/>
              </a:rPr>
              <a:t>E</a:t>
            </a:r>
            <a:r>
              <a:rPr kumimoji="0" lang="en-IN" sz="2000" b="1" kern="1200" cap="none" spc="0" normalizeH="0" baseline="0" noProof="0" dirty="0">
                <a:solidFill>
                  <a:srgbClr val="7030A0"/>
                </a:solidFill>
                <a:ea typeface="+mn-ea"/>
                <a:cs typeface="Times New Roman" panose="02020603050405020304" pitchFamily="18" charset="0"/>
              </a:rPr>
              <a:t>GE</a:t>
            </a:r>
            <a:r>
              <a:rPr kumimoji="0" lang="en-IN" sz="2000" b="1" kern="1200" cap="none" spc="-35" normalizeH="0" baseline="0" noProof="0" dirty="0">
                <a:solidFill>
                  <a:srgbClr val="7030A0"/>
                </a:solidFill>
                <a:ea typeface="+mn-ea"/>
                <a:cs typeface="Times New Roman" panose="02020603050405020304" pitchFamily="18" charset="0"/>
              </a:rPr>
              <a:t> </a:t>
            </a:r>
            <a:r>
              <a:rPr lang="en-IN" sz="2000" b="1" spc="-5" noProof="0" dirty="0">
                <a:solidFill>
                  <a:srgbClr val="7030A0"/>
                </a:solidFill>
                <a:cs typeface="Times New Roman" panose="02020603050405020304" pitchFamily="18" charset="0"/>
                <a:sym typeface="+mn-ea"/>
              </a:rPr>
              <a:t>,</a:t>
            </a:r>
            <a:r>
              <a:rPr lang="en-IN" sz="2000" b="1" spc="-50" noProof="0" dirty="0">
                <a:solidFill>
                  <a:srgbClr val="7030A0"/>
                </a:solidFill>
                <a:cs typeface="Times New Roman" panose="02020603050405020304" pitchFamily="18" charset="0"/>
                <a:sym typeface="+mn-ea"/>
              </a:rPr>
              <a:t> </a:t>
            </a:r>
            <a:r>
              <a:rPr lang="en-IN" sz="2000" b="1" spc="-95" noProof="0" dirty="0">
                <a:solidFill>
                  <a:srgbClr val="7030A0"/>
                </a:solidFill>
                <a:cs typeface="Times New Roman" panose="02020603050405020304" pitchFamily="18" charset="0"/>
                <a:sym typeface="+mn-ea"/>
              </a:rPr>
              <a:t>K</a:t>
            </a:r>
            <a:r>
              <a:rPr lang="en-IN" sz="2000" b="1" spc="-5" noProof="0" dirty="0">
                <a:solidFill>
                  <a:srgbClr val="7030A0"/>
                </a:solidFill>
                <a:cs typeface="Times New Roman" panose="02020603050405020304" pitchFamily="18" charset="0"/>
                <a:sym typeface="+mn-ea"/>
              </a:rPr>
              <a:t>OL</a:t>
            </a:r>
            <a:r>
              <a:rPr lang="en-IN" sz="2000" b="1" spc="-10" noProof="0" dirty="0">
                <a:solidFill>
                  <a:srgbClr val="7030A0"/>
                </a:solidFill>
                <a:cs typeface="Times New Roman" panose="02020603050405020304" pitchFamily="18" charset="0"/>
                <a:sym typeface="+mn-ea"/>
              </a:rPr>
              <a:t>HAP</a:t>
            </a:r>
            <a:r>
              <a:rPr lang="en-IN" sz="2000" b="1" spc="-25" noProof="0" dirty="0">
                <a:solidFill>
                  <a:srgbClr val="7030A0"/>
                </a:solidFill>
                <a:cs typeface="Times New Roman" panose="02020603050405020304" pitchFamily="18" charset="0"/>
                <a:sym typeface="+mn-ea"/>
              </a:rPr>
              <a:t>U</a:t>
            </a:r>
            <a:r>
              <a:rPr lang="en-IN" sz="2000" b="1" spc="-10" noProof="0" dirty="0">
                <a:solidFill>
                  <a:srgbClr val="7030A0"/>
                </a:solidFill>
                <a:cs typeface="Times New Roman" panose="02020603050405020304" pitchFamily="18" charset="0"/>
                <a:sym typeface="+mn-ea"/>
              </a:rPr>
              <a:t>R </a:t>
            </a:r>
            <a:r>
              <a:rPr kumimoji="0" lang="en-IN" sz="2000" b="1" kern="1200" cap="none" spc="-5" normalizeH="0" baseline="0" noProof="0" dirty="0">
                <a:solidFill>
                  <a:srgbClr val="7030A0"/>
                </a:solidFill>
                <a:ea typeface="+mn-ea"/>
                <a:cs typeface="Times New Roman" panose="02020603050405020304" pitchFamily="18" charset="0"/>
              </a:rPr>
              <a:t>(</a:t>
            </a:r>
            <a:r>
              <a:rPr kumimoji="0" lang="en-IN" sz="2000" b="1" kern="1200" cap="none" spc="-10" normalizeH="0" baseline="0" noProof="0" dirty="0">
                <a:solidFill>
                  <a:srgbClr val="7030A0"/>
                </a:solidFill>
                <a:ea typeface="+mn-ea"/>
                <a:cs typeface="Times New Roman" panose="02020603050405020304" pitchFamily="18" charset="0"/>
              </a:rPr>
              <a:t>E</a:t>
            </a:r>
            <a:r>
              <a:rPr kumimoji="0" lang="en-IN" sz="2000" b="1" kern="1200" cap="none" spc="-20" normalizeH="0" baseline="0" noProof="0" dirty="0">
                <a:solidFill>
                  <a:srgbClr val="7030A0"/>
                </a:solidFill>
                <a:ea typeface="+mn-ea"/>
                <a:cs typeface="Times New Roman" panose="02020603050405020304" pitchFamily="18" charset="0"/>
              </a:rPr>
              <a:t>MP</a:t>
            </a:r>
            <a:r>
              <a:rPr kumimoji="0" lang="en-IN" sz="2000" b="1" kern="1200" cap="none" spc="-30" normalizeH="0" baseline="0" noProof="0" dirty="0">
                <a:solidFill>
                  <a:srgbClr val="7030A0"/>
                </a:solidFill>
                <a:ea typeface="+mn-ea"/>
                <a:cs typeface="Times New Roman" panose="02020603050405020304" pitchFamily="18" charset="0"/>
              </a:rPr>
              <a:t>O</a:t>
            </a:r>
            <a:r>
              <a:rPr kumimoji="0" lang="en-IN" sz="2000" b="1" kern="1200" cap="none" spc="-25" normalizeH="0" baseline="0" noProof="0" dirty="0">
                <a:solidFill>
                  <a:srgbClr val="7030A0"/>
                </a:solidFill>
                <a:ea typeface="+mn-ea"/>
                <a:cs typeface="Times New Roman" panose="02020603050405020304" pitchFamily="18" charset="0"/>
              </a:rPr>
              <a:t>W</a:t>
            </a:r>
            <a:r>
              <a:rPr kumimoji="0" lang="en-IN" sz="2000" b="1" kern="1200" cap="none" spc="-5" normalizeH="0" baseline="0" noProof="0" dirty="0">
                <a:solidFill>
                  <a:srgbClr val="7030A0"/>
                </a:solidFill>
                <a:ea typeface="+mn-ea"/>
                <a:cs typeface="Times New Roman" panose="02020603050405020304" pitchFamily="18" charset="0"/>
              </a:rPr>
              <a:t>E</a:t>
            </a:r>
            <a:r>
              <a:rPr kumimoji="0" lang="en-IN" sz="2000" b="1" kern="1200" cap="none" spc="-10" normalizeH="0" baseline="0" noProof="0" dirty="0">
                <a:solidFill>
                  <a:srgbClr val="7030A0"/>
                </a:solidFill>
                <a:ea typeface="+mn-ea"/>
                <a:cs typeface="Times New Roman" panose="02020603050405020304" pitchFamily="18" charset="0"/>
              </a:rPr>
              <a:t>R</a:t>
            </a:r>
            <a:r>
              <a:rPr kumimoji="0" lang="en-IN" sz="2000" b="1" kern="1200" cap="none" spc="-5" normalizeH="0" baseline="0" noProof="0" dirty="0">
                <a:solidFill>
                  <a:srgbClr val="7030A0"/>
                </a:solidFill>
                <a:ea typeface="+mn-ea"/>
                <a:cs typeface="Times New Roman" panose="02020603050405020304" pitchFamily="18" charset="0"/>
              </a:rPr>
              <a:t>E</a:t>
            </a:r>
            <a:r>
              <a:rPr kumimoji="0" lang="en-IN" sz="2000" b="1" kern="1200" cap="none" spc="0" normalizeH="0" baseline="0" noProof="0" dirty="0">
                <a:solidFill>
                  <a:srgbClr val="7030A0"/>
                </a:solidFill>
                <a:ea typeface="+mn-ea"/>
                <a:cs typeface="Times New Roman" panose="02020603050405020304" pitchFamily="18" charset="0"/>
              </a:rPr>
              <a:t>D</a:t>
            </a:r>
            <a:r>
              <a:rPr kumimoji="0" lang="en-IN" sz="2000" b="1" kern="1200" cap="none" spc="-15" normalizeH="0" baseline="0" noProof="0" dirty="0">
                <a:solidFill>
                  <a:srgbClr val="7030A0"/>
                </a:solidFill>
                <a:ea typeface="+mn-ea"/>
                <a:cs typeface="Times New Roman" panose="02020603050405020304" pitchFamily="18" charset="0"/>
              </a:rPr>
              <a:t> </a:t>
            </a:r>
            <a:r>
              <a:rPr kumimoji="0" lang="en-IN" sz="2000" b="1" kern="1200" cap="none" spc="-40" normalizeH="0" baseline="0" noProof="0" dirty="0">
                <a:solidFill>
                  <a:srgbClr val="7030A0"/>
                </a:solidFill>
                <a:ea typeface="+mn-ea"/>
                <a:cs typeface="Times New Roman" panose="02020603050405020304" pitchFamily="18" charset="0"/>
              </a:rPr>
              <a:t>A</a:t>
            </a:r>
            <a:r>
              <a:rPr kumimoji="0" lang="en-IN" sz="2000" b="1" kern="1200" cap="none" spc="-15" normalizeH="0" baseline="0" noProof="0" dirty="0">
                <a:solidFill>
                  <a:srgbClr val="7030A0"/>
                </a:solidFill>
                <a:ea typeface="+mn-ea"/>
                <a:cs typeface="Times New Roman" panose="02020603050405020304" pitchFamily="18" charset="0"/>
              </a:rPr>
              <a:t>U</a:t>
            </a:r>
            <a:r>
              <a:rPr kumimoji="0" lang="en-IN" sz="2000" b="1" kern="1200" cap="none" spc="-65" normalizeH="0" baseline="0" noProof="0" dirty="0">
                <a:solidFill>
                  <a:srgbClr val="7030A0"/>
                </a:solidFill>
                <a:ea typeface="+mn-ea"/>
                <a:cs typeface="Times New Roman" panose="02020603050405020304" pitchFamily="18" charset="0"/>
              </a:rPr>
              <a:t>T</a:t>
            </a:r>
            <a:r>
              <a:rPr kumimoji="0" lang="en-IN" sz="2000" b="1" kern="1200" cap="none" spc="-20" normalizeH="0" baseline="0" noProof="0" dirty="0">
                <a:solidFill>
                  <a:srgbClr val="7030A0"/>
                </a:solidFill>
                <a:ea typeface="+mn-ea"/>
                <a:cs typeface="Times New Roman" panose="02020603050405020304" pitchFamily="18" charset="0"/>
              </a:rPr>
              <a:t>ONO</a:t>
            </a:r>
            <a:r>
              <a:rPr kumimoji="0" lang="en-IN" sz="2000" b="1" kern="1200" cap="none" spc="0" normalizeH="0" baseline="0" noProof="0" dirty="0">
                <a:solidFill>
                  <a:srgbClr val="7030A0"/>
                </a:solidFill>
                <a:ea typeface="+mn-ea"/>
                <a:cs typeface="Times New Roman" panose="02020603050405020304" pitchFamily="18" charset="0"/>
              </a:rPr>
              <a:t>M</a:t>
            </a:r>
            <a:r>
              <a:rPr kumimoji="0" lang="en-IN" sz="2000" b="1" kern="1200" cap="none" spc="-10" normalizeH="0" baseline="0" noProof="0" dirty="0">
                <a:solidFill>
                  <a:srgbClr val="7030A0"/>
                </a:solidFill>
                <a:ea typeface="+mn-ea"/>
                <a:cs typeface="Times New Roman" panose="02020603050405020304" pitchFamily="18" charset="0"/>
              </a:rPr>
              <a:t>O</a:t>
            </a:r>
            <a:r>
              <a:rPr kumimoji="0" lang="en-IN" sz="2000" b="1" kern="1200" cap="none" spc="0" normalizeH="0" baseline="0" noProof="0" dirty="0">
                <a:solidFill>
                  <a:srgbClr val="7030A0"/>
                </a:solidFill>
                <a:ea typeface="+mn-ea"/>
                <a:cs typeface="Times New Roman" panose="02020603050405020304" pitchFamily="18" charset="0"/>
              </a:rPr>
              <a:t>US</a:t>
            </a:r>
            <a:r>
              <a:rPr kumimoji="0" lang="en-IN" sz="2000" b="1" kern="1200" cap="none" spc="-10" normalizeH="0" baseline="0" noProof="0" dirty="0">
                <a:solidFill>
                  <a:srgbClr val="7030A0"/>
                </a:solidFill>
                <a:ea typeface="+mn-ea"/>
                <a:cs typeface="Times New Roman" panose="02020603050405020304" pitchFamily="18" charset="0"/>
              </a:rPr>
              <a:t>)</a:t>
            </a:r>
          </a:p>
          <a:p>
            <a:pPr marL="12700" marR="0" algn="ctr" defTabSz="914400" fontAlgn="auto">
              <a:spcBef>
                <a:spcPts val="0"/>
              </a:spcBef>
              <a:spcAft>
                <a:spcPts val="0"/>
              </a:spcAft>
              <a:buClrTx/>
              <a:buSzTx/>
              <a:buFontTx/>
              <a:buNone/>
              <a:defRPr/>
            </a:pPr>
            <a:endParaRPr lang="en-IN" b="1" spc="-10" dirty="0">
              <a:solidFill>
                <a:srgbClr val="7030A0"/>
              </a:solidFill>
              <a:cs typeface="Times New Roman" panose="02020603050405020304" pitchFamily="18" charset="0"/>
            </a:endParaRPr>
          </a:p>
          <a:p>
            <a:pPr marL="12700" marR="0" algn="ctr" defTabSz="914400" fontAlgn="auto">
              <a:spcBef>
                <a:spcPts val="0"/>
              </a:spcBef>
              <a:spcAft>
                <a:spcPts val="0"/>
              </a:spcAft>
              <a:buClrTx/>
              <a:buSzTx/>
              <a:buFontTx/>
              <a:buNone/>
              <a:defRPr/>
            </a:pPr>
            <a:endParaRPr kumimoji="0" lang="en-IN" sz="1800" b="1" kern="1200" cap="none" spc="-10" normalizeH="0" baseline="0" noProof="0" dirty="0">
              <a:solidFill>
                <a:srgbClr val="C00000"/>
              </a:solidFill>
              <a:ea typeface="+mn-ea"/>
              <a:cs typeface="Times New Roman" panose="02020603050405020304" pitchFamily="18" charset="0"/>
            </a:endParaRPr>
          </a:p>
          <a:p>
            <a:pPr marL="3175" algn="ctr"/>
            <a:r>
              <a:rPr lang="en-US" altLang="x-none" sz="2000" b="1" dirty="0">
                <a:solidFill>
                  <a:srgbClr val="F79546"/>
                </a:solidFill>
              </a:rPr>
              <a:t>DEPARTMENT OF BIOTECHNOLOGY</a:t>
            </a:r>
            <a:r>
              <a:rPr lang="en-IN" altLang="en-US" sz="2000" b="1" dirty="0">
                <a:solidFill>
                  <a:srgbClr val="F79546"/>
                </a:solidFill>
              </a:rPr>
              <a:t> (ENTIRE)</a:t>
            </a:r>
            <a:endParaRPr lang="en-US" altLang="x-none" sz="2000" b="1" dirty="0"/>
          </a:p>
          <a:p>
            <a:pPr marL="3175" algn="ctr">
              <a:spcBef>
                <a:spcPts val="1625"/>
              </a:spcBef>
            </a:pPr>
            <a:endParaRPr lang="en-IN" altLang="en-US" sz="2800" b="1" dirty="0">
              <a:solidFill>
                <a:srgbClr val="C0504D"/>
              </a:solidFill>
              <a:cs typeface="Times New Roman" panose="02020603050405020304" pitchFamily="18" charset="0"/>
            </a:endParaRPr>
          </a:p>
          <a:p>
            <a:pPr marL="3175" algn="ctr">
              <a:spcBef>
                <a:spcPts val="1625"/>
              </a:spcBef>
            </a:pPr>
            <a:r>
              <a:rPr lang="en-IN" altLang="en-US" sz="2800" b="1" dirty="0">
                <a:solidFill>
                  <a:srgbClr val="0070C0"/>
                </a:solidFill>
                <a:cs typeface="Times New Roman" panose="02020603050405020304" pitchFamily="18" charset="0"/>
              </a:rPr>
              <a:t>‘Laminar Air Flow’</a:t>
            </a:r>
            <a:endParaRPr lang="en-IN" altLang="en-US" dirty="0">
              <a:solidFill>
                <a:srgbClr val="0070C0"/>
              </a:solidFill>
            </a:endParaRPr>
          </a:p>
          <a:p>
            <a:pPr marL="3175" algn="ctr">
              <a:spcBef>
                <a:spcPts val="1625"/>
              </a:spcBef>
            </a:pPr>
            <a:r>
              <a:rPr lang="en-IN" altLang="en-US" dirty="0">
                <a:solidFill>
                  <a:srgbClr val="C0504D"/>
                </a:solidFill>
                <a:cs typeface="+mn-lt"/>
              </a:rPr>
              <a:t> </a:t>
            </a:r>
            <a:r>
              <a:rPr lang="en-US" altLang="x-none" dirty="0">
                <a:solidFill>
                  <a:srgbClr val="C0504D"/>
                </a:solidFill>
                <a:cs typeface="+mn-lt"/>
              </a:rPr>
              <a:t>Lecture conducted by :- M</a:t>
            </a:r>
            <a:r>
              <a:rPr lang="en-IN" altLang="en-US" dirty="0">
                <a:solidFill>
                  <a:srgbClr val="C0504D"/>
                </a:solidFill>
                <a:cs typeface="+mn-lt"/>
              </a:rPr>
              <a:t>is</a:t>
            </a:r>
            <a:r>
              <a:rPr lang="en-US" altLang="x-none" dirty="0">
                <a:solidFill>
                  <a:srgbClr val="C0504D"/>
                </a:solidFill>
                <a:cs typeface="+mn-lt"/>
              </a:rPr>
              <a:t>s. V. N. Arekar</a:t>
            </a:r>
            <a:endParaRPr lang="en-US" altLang="x-none" dirty="0">
              <a:ea typeface="Calibri" panose="020F0502020204030204" pitchFamily="34" charset="0"/>
              <a:cs typeface="+mn-lt"/>
            </a:endParaRPr>
          </a:p>
          <a:p>
            <a:pPr marL="12700" marR="0" algn="ctr" defTabSz="914400" fontAlgn="auto">
              <a:spcBef>
                <a:spcPts val="0"/>
              </a:spcBef>
              <a:spcAft>
                <a:spcPts val="0"/>
              </a:spcAft>
              <a:buClrTx/>
              <a:buSzTx/>
              <a:buFontTx/>
              <a:buNone/>
              <a:defRPr/>
            </a:pPr>
            <a:endParaRPr kumimoji="0" lang="en-IN" sz="1800" b="1" kern="1200" cap="none" spc="-10" normalizeH="0" baseline="0" noProof="0" dirty="0">
              <a:solidFill>
                <a:srgbClr val="C00000"/>
              </a:solidFill>
              <a:latin typeface="Times New Roman" panose="02020603050405020304" pitchFamily="18" charset="0"/>
              <a:ea typeface="+mn-ea"/>
              <a:cs typeface="Times New Roman" panose="02020603050405020304" pitchFamily="18" charset="0"/>
            </a:endParaRPr>
          </a:p>
          <a:p>
            <a:endParaRPr lang="en-IN" dirty="0"/>
          </a:p>
        </p:txBody>
      </p:sp>
      <p:pic>
        <p:nvPicPr>
          <p:cNvPr id="2" name="Picture 1">
            <a:extLst>
              <a:ext uri="{FF2B5EF4-FFF2-40B4-BE49-F238E27FC236}">
                <a16:creationId xmlns:a16="http://schemas.microsoft.com/office/drawing/2014/main" id="{35940073-E108-6DA3-B962-FBF8F07C9A5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l="15683" t="17094" r="14751" b="12619"/>
          <a:stretch>
            <a:fillRect/>
          </a:stretch>
        </p:blipFill>
        <p:spPr bwMode="auto">
          <a:xfrm>
            <a:off x="786385" y="441805"/>
            <a:ext cx="1489340" cy="119313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350C3133-B03B-5889-AD39-99617D2898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04704" y="441805"/>
            <a:ext cx="1009650" cy="108081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4984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5">
            <a:extLst>
              <a:ext uri="{FF2B5EF4-FFF2-40B4-BE49-F238E27FC236}">
                <a16:creationId xmlns:a16="http://schemas.microsoft.com/office/drawing/2014/main" id="{AD43CA0F-20CA-9F22-D71A-C44636D65A49}"/>
              </a:ext>
            </a:extLst>
          </p:cNvPr>
          <p:cNvSpPr txBox="1"/>
          <p:nvPr/>
        </p:nvSpPr>
        <p:spPr>
          <a:xfrm>
            <a:off x="1101852" y="412877"/>
            <a:ext cx="9677400" cy="692150"/>
          </a:xfrm>
          <a:prstGeom prst="rect">
            <a:avLst/>
          </a:prstGeom>
          <a:noFill/>
          <a:ln w="9525">
            <a:noFill/>
          </a:ln>
        </p:spPr>
        <p:txBody>
          <a:bodyPr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469900" indent="-457200" defTabSz="914400">
              <a:lnSpc>
                <a:spcPts val="1840"/>
              </a:lnSpc>
              <a:spcBef>
                <a:spcPts val="2400"/>
              </a:spcBef>
              <a:buFont typeface="Wingdings" panose="05000000000000000000" pitchFamily="2" charset="2"/>
              <a:buChar char="Ø"/>
              <a:tabLst>
                <a:tab pos="469900" algn="l"/>
              </a:tabLst>
            </a:pPr>
            <a:r>
              <a:rPr lang="en-US" altLang="x-none" sz="3200" b="1" dirty="0">
                <a:latin typeface="Calibri" panose="020F0502020204030204" pitchFamily="34" charset="0"/>
              </a:rPr>
              <a:t>Procedure</a:t>
            </a:r>
            <a:r>
              <a:rPr lang="en-US" altLang="x-none" sz="3200" b="1" dirty="0">
                <a:latin typeface="Times New Roman" panose="02020603050405020304" pitchFamily="18" charset="0"/>
              </a:rPr>
              <a:t> </a:t>
            </a:r>
            <a:r>
              <a:rPr lang="en-US" altLang="x-none" sz="3200" b="1" dirty="0">
                <a:latin typeface="Calibri" panose="020F0502020204030204" pitchFamily="34" charset="0"/>
              </a:rPr>
              <a:t>for</a:t>
            </a:r>
            <a:r>
              <a:rPr lang="en-US" altLang="x-none" sz="3200" b="1" dirty="0">
                <a:latin typeface="Times New Roman" panose="02020603050405020304" pitchFamily="18" charset="0"/>
              </a:rPr>
              <a:t> </a:t>
            </a:r>
            <a:r>
              <a:rPr lang="en-US" altLang="x-none" sz="3200" b="1" dirty="0">
                <a:latin typeface="Calibri" panose="020F0502020204030204" pitchFamily="34" charset="0"/>
              </a:rPr>
              <a:t>operating</a:t>
            </a:r>
            <a:r>
              <a:rPr lang="en-US" altLang="x-none" sz="3200" b="1" dirty="0">
                <a:latin typeface="Times New Roman" panose="02020603050405020304" pitchFamily="18" charset="0"/>
              </a:rPr>
              <a:t> </a:t>
            </a:r>
            <a:r>
              <a:rPr lang="en-US" altLang="x-none" sz="3200" b="1" dirty="0">
                <a:latin typeface="Calibri" panose="020F0502020204030204" pitchFamily="34" charset="0"/>
              </a:rPr>
              <a:t>a</a:t>
            </a:r>
            <a:r>
              <a:rPr lang="en-US" altLang="x-none" sz="3200" b="1" dirty="0">
                <a:latin typeface="Times New Roman" panose="02020603050405020304" pitchFamily="18" charset="0"/>
              </a:rPr>
              <a:t> l</a:t>
            </a:r>
            <a:r>
              <a:rPr lang="en-US" altLang="x-none" sz="3200" b="1" dirty="0">
                <a:latin typeface="Calibri" panose="020F0502020204030204" pitchFamily="34" charset="0"/>
              </a:rPr>
              <a:t>aminar</a:t>
            </a:r>
            <a:r>
              <a:rPr lang="en-US" altLang="x-none" sz="3200" b="1" dirty="0">
                <a:latin typeface="Times New Roman" panose="02020603050405020304" pitchFamily="18" charset="0"/>
              </a:rPr>
              <a:t> </a:t>
            </a:r>
            <a:r>
              <a:rPr lang="en-US" altLang="x-none" sz="3200" b="1" dirty="0">
                <a:latin typeface="Calibri" panose="020F0502020204030204" pitchFamily="34" charset="0"/>
              </a:rPr>
              <a:t>flow</a:t>
            </a:r>
            <a:r>
              <a:rPr lang="en-US" altLang="x-none" sz="3200" b="1" dirty="0">
                <a:latin typeface="Times New Roman" panose="02020603050405020304" pitchFamily="18" charset="0"/>
              </a:rPr>
              <a:t> </a:t>
            </a:r>
            <a:r>
              <a:rPr lang="en-US" altLang="x-none" sz="3200" b="1" dirty="0">
                <a:latin typeface="Calibri" panose="020F0502020204030204" pitchFamily="34" charset="0"/>
              </a:rPr>
              <a:t>cabinet:</a:t>
            </a:r>
            <a:r>
              <a:rPr lang="en-US" altLang="x-none" sz="3200" b="1" dirty="0">
                <a:latin typeface="Times New Roman" panose="02020603050405020304" pitchFamily="18" charset="0"/>
              </a:rPr>
              <a:t> </a:t>
            </a:r>
            <a:r>
              <a:rPr lang="en-US" altLang="x-none" sz="1600" dirty="0">
                <a:solidFill>
                  <a:srgbClr val="FFFFFF"/>
                </a:solidFill>
                <a:latin typeface="Calibri" panose="020F0502020204030204" pitchFamily="34" charset="0"/>
              </a:rPr>
              <a:t>Before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doing</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any</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operation/</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process,</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the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cabinet</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should</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be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analysed</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to</a:t>
            </a:r>
            <a:endParaRPr lang="en-US" altLang="x-none" sz="1600" dirty="0">
              <a:latin typeface="Calibri" panose="020F0502020204030204" pitchFamily="34" charset="0"/>
            </a:endParaRPr>
          </a:p>
          <a:p>
            <a:pPr marL="469900" indent="-457200" defTabSz="914400">
              <a:lnSpc>
                <a:spcPts val="1840"/>
              </a:lnSpc>
              <a:tabLst>
                <a:tab pos="469900" algn="l"/>
              </a:tabLst>
            </a:pPr>
            <a:r>
              <a:rPr lang="en-US" altLang="x-none" sz="1600" dirty="0">
                <a:solidFill>
                  <a:srgbClr val="FFFFFF"/>
                </a:solidFill>
                <a:latin typeface="Calibri" panose="020F0502020204030204" pitchFamily="34" charset="0"/>
              </a:rPr>
              <a:t>ensure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that</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nothing</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susceptible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to</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UV</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rays</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is</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present</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inside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the</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cabinet</a:t>
            </a:r>
            <a:endParaRPr lang="en-US" altLang="x-none" sz="1600" dirty="0">
              <a:latin typeface="Calibri" panose="020F0502020204030204" pitchFamily="34" charset="0"/>
              <a:ea typeface="Calibri" panose="020F0502020204030204" pitchFamily="34" charset="0"/>
            </a:endParaRPr>
          </a:p>
        </p:txBody>
      </p:sp>
      <p:graphicFrame>
        <p:nvGraphicFramePr>
          <p:cNvPr id="3" name="Diagram 2">
            <a:extLst>
              <a:ext uri="{FF2B5EF4-FFF2-40B4-BE49-F238E27FC236}">
                <a16:creationId xmlns:a16="http://schemas.microsoft.com/office/drawing/2014/main" id="{0B9B33C3-F3FE-1B33-C9F2-F146FB4A1CB2}"/>
              </a:ext>
            </a:extLst>
          </p:cNvPr>
          <p:cNvGraphicFramePr/>
          <p:nvPr>
            <p:extLst>
              <p:ext uri="{D42A27DB-BD31-4B8C-83A1-F6EECF244321}">
                <p14:modId xmlns:p14="http://schemas.microsoft.com/office/powerpoint/2010/main" val="3225619220"/>
              </p:ext>
            </p:extLst>
          </p:nvPr>
        </p:nvGraphicFramePr>
        <p:xfrm>
          <a:off x="1837436" y="913003"/>
          <a:ext cx="9107932" cy="5532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486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F6107494-30EF-44FA-7BFC-3DD851A84AD0}"/>
              </a:ext>
            </a:extLst>
          </p:cNvPr>
          <p:cNvSpPr/>
          <p:nvPr/>
        </p:nvSpPr>
        <p:spPr>
          <a:xfrm>
            <a:off x="1616043" y="1865376"/>
            <a:ext cx="3769773" cy="2004568"/>
          </a:xfrm>
          <a:prstGeom prst="rect">
            <a:avLst/>
          </a:prstGeom>
          <a:blipFill rotWithShape="1">
            <a:blip r:embed="rId2"/>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2700" marR="0" algn="ctr" defTabSz="914400" fontAlgn="auto">
              <a:spcBef>
                <a:spcPts val="0"/>
              </a:spcBef>
              <a:spcAft>
                <a:spcPts val="0"/>
              </a:spcAft>
              <a:buClrTx/>
              <a:buSzTx/>
              <a:buFontTx/>
              <a:buNone/>
              <a:defRPr/>
            </a:pPr>
            <a:r>
              <a:rPr kumimoji="0" lang="en-US" sz="1800" b="1" kern="1200" cap="none" spc="-175" normalizeH="0" baseline="0" noProof="0" dirty="0">
                <a:solidFill>
                  <a:srgbClr val="FFFFFF"/>
                </a:solidFill>
                <a:latin typeface="+mn-lt"/>
                <a:ea typeface="+mn-ea"/>
                <a:cs typeface="Calibri" panose="020F0502020204030204"/>
              </a:rPr>
              <a:t>                        </a:t>
            </a:r>
          </a:p>
          <a:p>
            <a:pPr marL="12700" marR="0" algn="ctr" defTabSz="914400" fontAlgn="auto">
              <a:spcBef>
                <a:spcPts val="0"/>
              </a:spcBef>
              <a:spcAft>
                <a:spcPts val="0"/>
              </a:spcAft>
              <a:buClrTx/>
              <a:buSzTx/>
              <a:buFontTx/>
              <a:buNone/>
              <a:defRPr/>
            </a:pPr>
            <a:endParaRPr lang="en-US" b="1" spc="-175" noProof="0" dirty="0">
              <a:solidFill>
                <a:srgbClr val="FFFFFF"/>
              </a:solidFill>
              <a:latin typeface="+mn-lt"/>
              <a:cs typeface="Calibri" panose="020F0502020204030204"/>
            </a:endParaRPr>
          </a:p>
          <a:p>
            <a:pPr marL="12700" marR="0" algn="ctr" defTabSz="914400" fontAlgn="auto">
              <a:spcBef>
                <a:spcPts val="0"/>
              </a:spcBef>
              <a:spcAft>
                <a:spcPts val="0"/>
              </a:spcAft>
              <a:buClrTx/>
              <a:buSzTx/>
              <a:buFontTx/>
              <a:buNone/>
              <a:defRPr/>
            </a:pPr>
            <a:r>
              <a:rPr kumimoji="0" lang="en-US" sz="2800" b="1" kern="1200" cap="none" spc="-175" normalizeH="0" baseline="0" noProof="0" dirty="0">
                <a:solidFill>
                  <a:srgbClr val="FFFFFF"/>
                </a:solidFill>
                <a:latin typeface="+mn-lt"/>
                <a:ea typeface="+mn-ea"/>
                <a:cs typeface="Calibri" panose="020F0502020204030204"/>
              </a:rPr>
              <a:t>T</a:t>
            </a:r>
            <a:r>
              <a:rPr kumimoji="0" lang="en-US" sz="2800" b="1" kern="1200" cap="none" spc="0" normalizeH="0" baseline="0" noProof="0" dirty="0">
                <a:solidFill>
                  <a:srgbClr val="FFFFFF"/>
                </a:solidFill>
                <a:latin typeface="+mn-lt"/>
                <a:ea typeface="+mn-ea"/>
                <a:cs typeface="Calibri" panose="020F0502020204030204"/>
              </a:rPr>
              <a:t>ypes</a:t>
            </a:r>
            <a:r>
              <a:rPr kumimoji="0" lang="en-US" sz="2800" b="1" kern="1200" cap="none" spc="-95" normalizeH="0" baseline="0" noProof="0" dirty="0">
                <a:solidFill>
                  <a:srgbClr val="FFFFFF"/>
                </a:solidFill>
                <a:latin typeface="+mn-lt"/>
                <a:ea typeface="+mn-ea"/>
                <a:cs typeface="Times New Roman" panose="02020603050405020304"/>
              </a:rPr>
              <a:t> </a:t>
            </a:r>
            <a:r>
              <a:rPr kumimoji="0" lang="en-US" sz="2800" b="1" kern="1200" cap="none" spc="-5" normalizeH="0" baseline="0" noProof="0" dirty="0">
                <a:solidFill>
                  <a:srgbClr val="FFFFFF"/>
                </a:solidFill>
                <a:latin typeface="+mn-lt"/>
                <a:ea typeface="+mn-ea"/>
                <a:cs typeface="Calibri" panose="020F0502020204030204"/>
              </a:rPr>
              <a:t>o</a:t>
            </a:r>
            <a:r>
              <a:rPr kumimoji="0" lang="en-US" sz="2800" b="1" kern="1200" cap="none" spc="0" normalizeH="0" baseline="0" noProof="0" dirty="0">
                <a:solidFill>
                  <a:srgbClr val="FFFFFF"/>
                </a:solidFill>
                <a:latin typeface="+mn-lt"/>
                <a:ea typeface="+mn-ea"/>
                <a:cs typeface="Calibri" panose="020F0502020204030204"/>
              </a:rPr>
              <a:t>f</a:t>
            </a:r>
            <a:r>
              <a:rPr kumimoji="0" lang="en-US" sz="2800" b="1" kern="1200" cap="none" spc="-90" normalizeH="0" baseline="0" noProof="0" dirty="0">
                <a:solidFill>
                  <a:srgbClr val="FFFFFF"/>
                </a:solidFill>
                <a:latin typeface="+mn-lt"/>
                <a:ea typeface="+mn-ea"/>
                <a:cs typeface="Times New Roman" panose="02020603050405020304"/>
              </a:rPr>
              <a:t> </a:t>
            </a:r>
            <a:r>
              <a:rPr kumimoji="0" lang="en-US" sz="2800" b="1" kern="1200" cap="none" spc="-5" normalizeH="0" baseline="0" noProof="0" dirty="0">
                <a:solidFill>
                  <a:srgbClr val="FFFFFF"/>
                </a:solidFill>
                <a:latin typeface="+mn-lt"/>
                <a:ea typeface="+mn-ea"/>
                <a:cs typeface="Calibri" panose="020F0502020204030204"/>
              </a:rPr>
              <a:t>Lam</a:t>
            </a:r>
            <a:r>
              <a:rPr kumimoji="0" lang="en-US" sz="2800" b="1" kern="1200" cap="none" spc="5" normalizeH="0" baseline="0" noProof="0" dirty="0">
                <a:solidFill>
                  <a:srgbClr val="FFFFFF"/>
                </a:solidFill>
                <a:latin typeface="+mn-lt"/>
                <a:ea typeface="+mn-ea"/>
                <a:cs typeface="Calibri" panose="020F0502020204030204"/>
              </a:rPr>
              <a:t>i</a:t>
            </a:r>
            <a:r>
              <a:rPr kumimoji="0" lang="en-US" sz="2800" b="1" kern="1200" cap="none" spc="-5" normalizeH="0" baseline="0" noProof="0" dirty="0">
                <a:solidFill>
                  <a:srgbClr val="FFFFFF"/>
                </a:solidFill>
                <a:latin typeface="+mn-lt"/>
                <a:ea typeface="+mn-ea"/>
                <a:cs typeface="Calibri" panose="020F0502020204030204"/>
              </a:rPr>
              <a:t>nar</a:t>
            </a:r>
            <a:r>
              <a:rPr lang="en-US" sz="2800" b="1" dirty="0">
                <a:latin typeface="+mn-lt"/>
                <a:cs typeface="Calibri" panose="020F0502020204030204"/>
              </a:rPr>
              <a:t> </a:t>
            </a:r>
            <a:r>
              <a:rPr kumimoji="0" lang="en-US" sz="2800" b="1" kern="1200" cap="none" spc="0" normalizeH="0" baseline="0" noProof="0" dirty="0">
                <a:solidFill>
                  <a:srgbClr val="FFFFFF"/>
                </a:solidFill>
                <a:latin typeface="+mn-lt"/>
                <a:ea typeface="+mn-ea"/>
                <a:cs typeface="Calibri" panose="020F0502020204030204"/>
              </a:rPr>
              <a:t>Ai</a:t>
            </a:r>
            <a:r>
              <a:rPr kumimoji="0" lang="en-US" sz="2800" b="1" kern="1200" cap="none" spc="-15" normalizeH="0" baseline="0" noProof="0" dirty="0">
                <a:solidFill>
                  <a:srgbClr val="FFFFFF"/>
                </a:solidFill>
                <a:latin typeface="+mn-lt"/>
                <a:ea typeface="+mn-ea"/>
                <a:cs typeface="Calibri" panose="020F0502020204030204"/>
              </a:rPr>
              <a:t>r</a:t>
            </a:r>
          </a:p>
          <a:p>
            <a:pPr marL="12700" marR="0" algn="ctr" defTabSz="914400" fontAlgn="auto">
              <a:spcBef>
                <a:spcPts val="0"/>
              </a:spcBef>
              <a:spcAft>
                <a:spcPts val="0"/>
              </a:spcAft>
              <a:buClrTx/>
              <a:buSzTx/>
              <a:buFontTx/>
              <a:buNone/>
              <a:defRPr/>
            </a:pPr>
            <a:r>
              <a:rPr kumimoji="0" lang="en-US" sz="2800" b="1" kern="1200" cap="none" spc="-85" normalizeH="0" baseline="0" noProof="0" dirty="0">
                <a:solidFill>
                  <a:srgbClr val="FFFFFF"/>
                </a:solidFill>
                <a:latin typeface="+mn-lt"/>
                <a:ea typeface="+mn-ea"/>
                <a:cs typeface="Times New Roman" panose="02020603050405020304"/>
              </a:rPr>
              <a:t> </a:t>
            </a:r>
            <a:r>
              <a:rPr kumimoji="0" lang="en-US" sz="2800" b="1" kern="1200" cap="none" spc="-5" normalizeH="0" baseline="0" noProof="0" dirty="0">
                <a:solidFill>
                  <a:srgbClr val="FFFFFF"/>
                </a:solidFill>
                <a:latin typeface="+mn-lt"/>
                <a:ea typeface="+mn-ea"/>
                <a:cs typeface="Calibri" panose="020F0502020204030204"/>
              </a:rPr>
              <a:t>F</a:t>
            </a:r>
            <a:r>
              <a:rPr kumimoji="0" lang="en-US" sz="2800" b="1" kern="1200" cap="none" spc="0" normalizeH="0" baseline="0" noProof="0" dirty="0">
                <a:solidFill>
                  <a:srgbClr val="FFFFFF"/>
                </a:solidFill>
                <a:latin typeface="+mn-lt"/>
                <a:ea typeface="+mn-ea"/>
                <a:cs typeface="Calibri" panose="020F0502020204030204"/>
              </a:rPr>
              <a:t>l</a:t>
            </a:r>
            <a:r>
              <a:rPr kumimoji="0" lang="en-US" sz="2800" b="1" kern="1200" cap="none" spc="-15" normalizeH="0" baseline="0" noProof="0" dirty="0">
                <a:solidFill>
                  <a:srgbClr val="FFFFFF"/>
                </a:solidFill>
                <a:latin typeface="+mn-lt"/>
                <a:ea typeface="+mn-ea"/>
                <a:cs typeface="Calibri" panose="020F0502020204030204"/>
              </a:rPr>
              <a:t>o</a:t>
            </a:r>
            <a:r>
              <a:rPr kumimoji="0" lang="en-US" sz="2800" b="1" kern="1200" cap="none" spc="-30" normalizeH="0" baseline="0" noProof="0" dirty="0">
                <a:solidFill>
                  <a:srgbClr val="FFFFFF"/>
                </a:solidFill>
                <a:latin typeface="+mn-lt"/>
                <a:ea typeface="+mn-ea"/>
                <a:cs typeface="Calibri" panose="020F0502020204030204"/>
              </a:rPr>
              <a:t>w</a:t>
            </a:r>
            <a:r>
              <a:rPr kumimoji="0" lang="en-US" sz="2800" b="1" kern="1200" cap="none" spc="-90" normalizeH="0" baseline="0" noProof="0" dirty="0">
                <a:solidFill>
                  <a:srgbClr val="FFFFFF"/>
                </a:solidFill>
                <a:latin typeface="+mn-lt"/>
                <a:ea typeface="+mn-ea"/>
                <a:cs typeface="Times New Roman" panose="02020603050405020304"/>
              </a:rPr>
              <a:t> </a:t>
            </a:r>
            <a:r>
              <a:rPr kumimoji="0" lang="en-US" sz="2800" b="1" kern="1200" cap="none" spc="-5" normalizeH="0" baseline="0" noProof="0" dirty="0">
                <a:solidFill>
                  <a:srgbClr val="FFFFFF"/>
                </a:solidFill>
                <a:latin typeface="+mn-lt"/>
                <a:ea typeface="+mn-ea"/>
                <a:cs typeface="Calibri" panose="020F0502020204030204"/>
              </a:rPr>
              <a:t>Cab</a:t>
            </a:r>
            <a:r>
              <a:rPr kumimoji="0" lang="en-US" sz="2800" b="1" kern="1200" cap="none" spc="0" normalizeH="0" baseline="0" noProof="0" dirty="0">
                <a:solidFill>
                  <a:srgbClr val="FFFFFF"/>
                </a:solidFill>
                <a:latin typeface="+mn-lt"/>
                <a:ea typeface="+mn-ea"/>
                <a:cs typeface="Calibri" panose="020F0502020204030204"/>
              </a:rPr>
              <a:t>i</a:t>
            </a:r>
            <a:r>
              <a:rPr kumimoji="0" lang="en-US" sz="2800" b="1" kern="1200" cap="none" spc="5" normalizeH="0" baseline="0" noProof="0" dirty="0">
                <a:solidFill>
                  <a:srgbClr val="FFFFFF"/>
                </a:solidFill>
                <a:latin typeface="+mn-lt"/>
                <a:ea typeface="+mn-ea"/>
                <a:cs typeface="Calibri" panose="020F0502020204030204"/>
              </a:rPr>
              <a:t>n</a:t>
            </a:r>
            <a:r>
              <a:rPr kumimoji="0" lang="en-US" sz="2800" b="1" kern="1200" cap="none" spc="-50" normalizeH="0" baseline="0" noProof="0" dirty="0">
                <a:solidFill>
                  <a:srgbClr val="FFFFFF"/>
                </a:solidFill>
                <a:latin typeface="+mn-lt"/>
                <a:ea typeface="+mn-ea"/>
                <a:cs typeface="Calibri" panose="020F0502020204030204"/>
              </a:rPr>
              <a:t>e</a:t>
            </a:r>
            <a:r>
              <a:rPr kumimoji="0" lang="en-US" sz="2800" b="1" kern="1200" cap="none" spc="-15" normalizeH="0" baseline="0" noProof="0" dirty="0">
                <a:solidFill>
                  <a:srgbClr val="FFFFFF"/>
                </a:solidFill>
                <a:latin typeface="+mn-lt"/>
                <a:ea typeface="+mn-ea"/>
                <a:cs typeface="Calibri" panose="020F0502020204030204"/>
              </a:rPr>
              <a:t>t</a:t>
            </a:r>
            <a:endParaRPr kumimoji="0" lang="en-US" sz="2800" b="1" kern="1200" cap="none" spc="0" normalizeH="0" baseline="0" noProof="0" dirty="0">
              <a:latin typeface="+mn-lt"/>
              <a:ea typeface="+mn-ea"/>
              <a:cs typeface="Calibri" panose="020F0502020204030204"/>
            </a:endParaRPr>
          </a:p>
        </p:txBody>
      </p:sp>
      <p:sp>
        <p:nvSpPr>
          <p:cNvPr id="3" name="object 5">
            <a:extLst>
              <a:ext uri="{FF2B5EF4-FFF2-40B4-BE49-F238E27FC236}">
                <a16:creationId xmlns:a16="http://schemas.microsoft.com/office/drawing/2014/main" id="{A7B46DE6-CD3B-5049-ADF6-454BEFB99996}"/>
              </a:ext>
            </a:extLst>
          </p:cNvPr>
          <p:cNvSpPr/>
          <p:nvPr/>
        </p:nvSpPr>
        <p:spPr>
          <a:xfrm>
            <a:off x="5142992" y="1987105"/>
            <a:ext cx="1374775" cy="1000125"/>
          </a:xfrm>
          <a:prstGeom prst="rect">
            <a:avLst/>
          </a:prstGeom>
          <a:blipFill rotWithShape="1">
            <a:blip r:embed="rId3"/>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4" name="object 6">
            <a:extLst>
              <a:ext uri="{FF2B5EF4-FFF2-40B4-BE49-F238E27FC236}">
                <a16:creationId xmlns:a16="http://schemas.microsoft.com/office/drawing/2014/main" id="{106CAF4A-F3C8-63EA-05E8-C0F5B4685A0A}"/>
              </a:ext>
            </a:extLst>
          </p:cNvPr>
          <p:cNvSpPr/>
          <p:nvPr/>
        </p:nvSpPr>
        <p:spPr>
          <a:xfrm>
            <a:off x="6462204" y="1031430"/>
            <a:ext cx="3468688" cy="2070100"/>
          </a:xfrm>
          <a:prstGeom prst="rect">
            <a:avLst/>
          </a:prstGeom>
          <a:blipFill rotWithShape="1">
            <a:blip r:embed="rId4"/>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5" name="object 7">
            <a:extLst>
              <a:ext uri="{FF2B5EF4-FFF2-40B4-BE49-F238E27FC236}">
                <a16:creationId xmlns:a16="http://schemas.microsoft.com/office/drawing/2014/main" id="{BCE3076A-9520-D883-C2EC-A5BCF571E0CA}"/>
              </a:ext>
            </a:extLst>
          </p:cNvPr>
          <p:cNvSpPr txBox="1"/>
          <p:nvPr/>
        </p:nvSpPr>
        <p:spPr>
          <a:xfrm>
            <a:off x="6859079" y="1590714"/>
            <a:ext cx="2849563" cy="792781"/>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2700" indent="-3175" algn="ctr">
              <a:lnSpc>
                <a:spcPct val="92000"/>
              </a:lnSpc>
            </a:pPr>
            <a:r>
              <a:rPr lang="en-US" altLang="x-none" sz="2800" b="1" dirty="0">
                <a:solidFill>
                  <a:srgbClr val="FFFFFF"/>
                </a:solidFill>
                <a:latin typeface="Calibri" panose="020F0502020204030204" pitchFamily="34" charset="0"/>
              </a:rPr>
              <a:t>Horizontal</a:t>
            </a:r>
            <a:r>
              <a:rPr lang="en-US" altLang="x-none" sz="2800" b="1" dirty="0">
                <a:solidFill>
                  <a:srgbClr val="FFFFFF"/>
                </a:solidFill>
                <a:latin typeface="Times New Roman" panose="02020603050405020304" pitchFamily="18" charset="0"/>
              </a:rPr>
              <a:t> </a:t>
            </a:r>
            <a:r>
              <a:rPr lang="en-US" altLang="x-none" sz="2800" b="1" dirty="0">
                <a:solidFill>
                  <a:srgbClr val="FFFFFF"/>
                </a:solidFill>
                <a:latin typeface="Calibri" panose="020F0502020204030204" pitchFamily="34" charset="0"/>
              </a:rPr>
              <a:t>Laminar</a:t>
            </a:r>
            <a:r>
              <a:rPr lang="en-US" altLang="x-none" sz="2800" b="1" dirty="0">
                <a:solidFill>
                  <a:srgbClr val="FFFFFF"/>
                </a:solidFill>
                <a:latin typeface="Times New Roman" panose="02020603050405020304" pitchFamily="18" charset="0"/>
              </a:rPr>
              <a:t> </a:t>
            </a:r>
            <a:r>
              <a:rPr lang="en-US" altLang="x-none" sz="2800" b="1" dirty="0">
                <a:solidFill>
                  <a:srgbClr val="FFFFFF"/>
                </a:solidFill>
                <a:latin typeface="Calibri" panose="020F0502020204030204" pitchFamily="34" charset="0"/>
              </a:rPr>
              <a:t>Flow</a:t>
            </a:r>
            <a:r>
              <a:rPr lang="en-US" altLang="x-none" sz="2800" b="1" dirty="0">
                <a:solidFill>
                  <a:srgbClr val="FFFFFF"/>
                </a:solidFill>
                <a:latin typeface="Times New Roman" panose="02020603050405020304" pitchFamily="18" charset="0"/>
              </a:rPr>
              <a:t> </a:t>
            </a:r>
            <a:r>
              <a:rPr lang="en-US" altLang="x-none" sz="2800" b="1" dirty="0">
                <a:solidFill>
                  <a:srgbClr val="FFFFFF"/>
                </a:solidFill>
                <a:latin typeface="Calibri" panose="020F0502020204030204" pitchFamily="34" charset="0"/>
              </a:rPr>
              <a:t>Cabinet</a:t>
            </a:r>
            <a:endParaRPr lang="en-US" altLang="x-none" sz="2800" b="1" dirty="0">
              <a:latin typeface="Calibri" panose="020F0502020204030204" pitchFamily="34" charset="0"/>
              <a:ea typeface="Calibri" panose="020F0502020204030204" pitchFamily="34" charset="0"/>
            </a:endParaRPr>
          </a:p>
        </p:txBody>
      </p:sp>
      <p:sp>
        <p:nvSpPr>
          <p:cNvPr id="6" name="object 8">
            <a:extLst>
              <a:ext uri="{FF2B5EF4-FFF2-40B4-BE49-F238E27FC236}">
                <a16:creationId xmlns:a16="http://schemas.microsoft.com/office/drawing/2014/main" id="{EE703F88-A2C6-08FF-2070-1FF62E139DD7}"/>
              </a:ext>
            </a:extLst>
          </p:cNvPr>
          <p:cNvSpPr/>
          <p:nvPr/>
        </p:nvSpPr>
        <p:spPr>
          <a:xfrm>
            <a:off x="5142992" y="2958655"/>
            <a:ext cx="1374775" cy="1000125"/>
          </a:xfrm>
          <a:prstGeom prst="rect">
            <a:avLst/>
          </a:prstGeom>
          <a:blipFill rotWithShape="1">
            <a:blip r:embed="rId5"/>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7" name="object 9">
            <a:extLst>
              <a:ext uri="{FF2B5EF4-FFF2-40B4-BE49-F238E27FC236}">
                <a16:creationId xmlns:a16="http://schemas.microsoft.com/office/drawing/2014/main" id="{0B74057B-D3FD-7C14-0674-ED2E2720FED3}"/>
              </a:ext>
            </a:extLst>
          </p:cNvPr>
          <p:cNvSpPr/>
          <p:nvPr/>
        </p:nvSpPr>
        <p:spPr>
          <a:xfrm>
            <a:off x="6374892" y="3079305"/>
            <a:ext cx="3746500" cy="1778000"/>
          </a:xfrm>
          <a:prstGeom prst="rect">
            <a:avLst/>
          </a:prstGeom>
          <a:blipFill rotWithShape="1">
            <a:blip r:embed="rId6"/>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8" name="object 10">
            <a:extLst>
              <a:ext uri="{FF2B5EF4-FFF2-40B4-BE49-F238E27FC236}">
                <a16:creationId xmlns:a16="http://schemas.microsoft.com/office/drawing/2014/main" id="{06731A26-A1B4-5DD6-34DB-E58FB9374A2B}"/>
              </a:ext>
            </a:extLst>
          </p:cNvPr>
          <p:cNvSpPr txBox="1"/>
          <p:nvPr/>
        </p:nvSpPr>
        <p:spPr>
          <a:xfrm>
            <a:off x="6684454" y="3468242"/>
            <a:ext cx="3024188" cy="917687"/>
          </a:xfrm>
          <a:prstGeom prst="rect">
            <a:avLst/>
          </a:prstGeom>
        </p:spPr>
        <p:txBody>
          <a:bodyPr wrap="square" lIns="0" tIns="0" rIns="0" bIns="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R="0" algn="ctr" defTabSz="914400" fontAlgn="auto">
              <a:spcBef>
                <a:spcPts val="0"/>
              </a:spcBef>
              <a:spcAft>
                <a:spcPts val="0"/>
              </a:spcAft>
              <a:buClrTx/>
              <a:buSzTx/>
              <a:buFontTx/>
              <a:buNone/>
              <a:defRPr/>
            </a:pPr>
            <a:r>
              <a:rPr kumimoji="0" sz="2800" b="1" kern="1200" cap="none" spc="-185" normalizeH="0" baseline="0" noProof="0" dirty="0">
                <a:solidFill>
                  <a:srgbClr val="FFFFFF"/>
                </a:solidFill>
                <a:latin typeface="Calibri" panose="020F0502020204030204"/>
                <a:ea typeface="+mn-ea"/>
                <a:cs typeface="Calibri" panose="020F0502020204030204"/>
              </a:rPr>
              <a:t>V</a:t>
            </a:r>
            <a:r>
              <a:rPr kumimoji="0" sz="2800" b="1" kern="1200" cap="none" spc="0" normalizeH="0" baseline="0" noProof="0" dirty="0">
                <a:solidFill>
                  <a:srgbClr val="FFFFFF"/>
                </a:solidFill>
                <a:latin typeface="Calibri" panose="020F0502020204030204"/>
                <a:ea typeface="+mn-ea"/>
                <a:cs typeface="Calibri" panose="020F0502020204030204"/>
              </a:rPr>
              <a:t>erti</a:t>
            </a:r>
            <a:r>
              <a:rPr kumimoji="0" sz="2800" b="1" kern="1200" cap="none" spc="-40" normalizeH="0" baseline="0" noProof="0" dirty="0">
                <a:solidFill>
                  <a:srgbClr val="FFFFFF"/>
                </a:solidFill>
                <a:latin typeface="Calibri" panose="020F0502020204030204"/>
                <a:ea typeface="+mn-ea"/>
                <a:cs typeface="Calibri" panose="020F0502020204030204"/>
              </a:rPr>
              <a:t>c</a:t>
            </a:r>
            <a:r>
              <a:rPr kumimoji="0" sz="2800" b="1" kern="1200" cap="none" spc="0" normalizeH="0" baseline="0" noProof="0" dirty="0">
                <a:solidFill>
                  <a:srgbClr val="FFFFFF"/>
                </a:solidFill>
                <a:latin typeface="Calibri" panose="020F0502020204030204"/>
                <a:ea typeface="+mn-ea"/>
                <a:cs typeface="Calibri" panose="020F0502020204030204"/>
              </a:rPr>
              <a:t>al</a:t>
            </a:r>
            <a:r>
              <a:rPr kumimoji="0" sz="2800" b="1" kern="1200" cap="none" spc="-85" normalizeH="0" baseline="0" noProof="0" dirty="0">
                <a:solidFill>
                  <a:srgbClr val="FFFFFF"/>
                </a:solidFill>
                <a:latin typeface="Times New Roman" panose="02020603050405020304"/>
                <a:ea typeface="+mn-ea"/>
                <a:cs typeface="Times New Roman" panose="02020603050405020304"/>
              </a:rPr>
              <a:t> </a:t>
            </a:r>
            <a:r>
              <a:rPr kumimoji="0" sz="2800" b="1" kern="1200" cap="none" spc="-5" normalizeH="0" baseline="0" noProof="0" dirty="0">
                <a:solidFill>
                  <a:srgbClr val="FFFFFF"/>
                </a:solidFill>
                <a:latin typeface="Calibri" panose="020F0502020204030204"/>
                <a:ea typeface="+mn-ea"/>
                <a:cs typeface="Calibri" panose="020F0502020204030204"/>
              </a:rPr>
              <a:t>Lam</a:t>
            </a:r>
            <a:r>
              <a:rPr kumimoji="0" sz="2800" b="1" kern="1200" cap="none" spc="5" normalizeH="0" baseline="0" noProof="0" dirty="0">
                <a:solidFill>
                  <a:srgbClr val="FFFFFF"/>
                </a:solidFill>
                <a:latin typeface="Calibri" panose="020F0502020204030204"/>
                <a:ea typeface="+mn-ea"/>
                <a:cs typeface="Calibri" panose="020F0502020204030204"/>
              </a:rPr>
              <a:t>i</a:t>
            </a:r>
            <a:r>
              <a:rPr kumimoji="0" sz="2800" b="1" kern="1200" cap="none" spc="-5" normalizeH="0" baseline="0" noProof="0" dirty="0">
                <a:solidFill>
                  <a:srgbClr val="FFFFFF"/>
                </a:solidFill>
                <a:latin typeface="Calibri" panose="020F0502020204030204"/>
                <a:ea typeface="+mn-ea"/>
                <a:cs typeface="Calibri" panose="020F0502020204030204"/>
              </a:rPr>
              <a:t>nar</a:t>
            </a:r>
            <a:endParaRPr kumimoji="0" sz="2800" b="1" kern="1200" cap="none" spc="0" normalizeH="0" baseline="0" noProof="0" dirty="0">
              <a:latin typeface="Calibri" panose="020F0502020204030204"/>
              <a:ea typeface="+mn-ea"/>
              <a:cs typeface="Calibri" panose="020F0502020204030204"/>
            </a:endParaRPr>
          </a:p>
          <a:p>
            <a:pPr marL="4445" marR="0" algn="ctr" defTabSz="914400" fontAlgn="auto">
              <a:lnSpc>
                <a:spcPts val="4140"/>
              </a:lnSpc>
              <a:spcBef>
                <a:spcPts val="0"/>
              </a:spcBef>
              <a:spcAft>
                <a:spcPts val="0"/>
              </a:spcAft>
              <a:buClrTx/>
              <a:buSzTx/>
              <a:buFontTx/>
              <a:buNone/>
              <a:defRPr/>
            </a:pPr>
            <a:r>
              <a:rPr kumimoji="0" sz="2800" b="1" kern="1200" cap="none" spc="-5" normalizeH="0" baseline="0" noProof="0" dirty="0">
                <a:solidFill>
                  <a:srgbClr val="FFFFFF"/>
                </a:solidFill>
                <a:latin typeface="Calibri" panose="020F0502020204030204"/>
                <a:ea typeface="+mn-ea"/>
                <a:cs typeface="Calibri" panose="020F0502020204030204"/>
              </a:rPr>
              <a:t>F</a:t>
            </a:r>
            <a:r>
              <a:rPr kumimoji="0" sz="2800" b="1" kern="1200" cap="none" spc="0" normalizeH="0" baseline="0" noProof="0" dirty="0">
                <a:solidFill>
                  <a:srgbClr val="FFFFFF"/>
                </a:solidFill>
                <a:latin typeface="Calibri" panose="020F0502020204030204"/>
                <a:ea typeface="+mn-ea"/>
                <a:cs typeface="Calibri" panose="020F0502020204030204"/>
              </a:rPr>
              <a:t>l</a:t>
            </a:r>
            <a:r>
              <a:rPr kumimoji="0" sz="2800" b="1" kern="1200" cap="none" spc="-5" normalizeH="0" baseline="0" noProof="0" dirty="0">
                <a:solidFill>
                  <a:srgbClr val="FFFFFF"/>
                </a:solidFill>
                <a:latin typeface="Calibri" panose="020F0502020204030204"/>
                <a:ea typeface="+mn-ea"/>
                <a:cs typeface="Calibri" panose="020F0502020204030204"/>
              </a:rPr>
              <a:t>o</a:t>
            </a:r>
            <a:r>
              <a:rPr kumimoji="0" sz="2800" b="1" kern="1200" cap="none" spc="0" normalizeH="0" baseline="0" noProof="0" dirty="0">
                <a:solidFill>
                  <a:srgbClr val="FFFFFF"/>
                </a:solidFill>
                <a:latin typeface="Calibri" panose="020F0502020204030204"/>
                <a:ea typeface="+mn-ea"/>
                <a:cs typeface="Calibri" panose="020F0502020204030204"/>
              </a:rPr>
              <a:t>w</a:t>
            </a:r>
            <a:r>
              <a:rPr kumimoji="0" sz="2800" b="1" kern="1200" cap="none" spc="-105" normalizeH="0" baseline="0" noProof="0" dirty="0">
                <a:solidFill>
                  <a:srgbClr val="FFFFFF"/>
                </a:solidFill>
                <a:latin typeface="Times New Roman" panose="02020603050405020304"/>
                <a:ea typeface="+mn-ea"/>
                <a:cs typeface="Times New Roman" panose="02020603050405020304"/>
              </a:rPr>
              <a:t> </a:t>
            </a:r>
            <a:r>
              <a:rPr kumimoji="0" sz="2800" b="1" kern="1200" cap="none" spc="-5" normalizeH="0" baseline="0" noProof="0" dirty="0">
                <a:solidFill>
                  <a:srgbClr val="FFFFFF"/>
                </a:solidFill>
                <a:latin typeface="Calibri" panose="020F0502020204030204"/>
                <a:ea typeface="+mn-ea"/>
                <a:cs typeface="Calibri" panose="020F0502020204030204"/>
              </a:rPr>
              <a:t>Ca</a:t>
            </a:r>
            <a:r>
              <a:rPr kumimoji="0" sz="2800" b="1" kern="1200" cap="none" spc="10" normalizeH="0" baseline="0" noProof="0" dirty="0">
                <a:solidFill>
                  <a:srgbClr val="FFFFFF"/>
                </a:solidFill>
                <a:latin typeface="Calibri" panose="020F0502020204030204"/>
                <a:ea typeface="+mn-ea"/>
                <a:cs typeface="Calibri" panose="020F0502020204030204"/>
              </a:rPr>
              <a:t>b</a:t>
            </a:r>
            <a:r>
              <a:rPr kumimoji="0" sz="2800" b="1" kern="1200" cap="none" spc="0" normalizeH="0" baseline="0" noProof="0" dirty="0">
                <a:solidFill>
                  <a:srgbClr val="FFFFFF"/>
                </a:solidFill>
                <a:latin typeface="Calibri" panose="020F0502020204030204"/>
                <a:ea typeface="+mn-ea"/>
                <a:cs typeface="Calibri" panose="020F0502020204030204"/>
              </a:rPr>
              <a:t>i</a:t>
            </a:r>
            <a:r>
              <a:rPr kumimoji="0" sz="2800" b="1" kern="1200" cap="none" spc="-25" normalizeH="0" baseline="0" noProof="0" dirty="0">
                <a:solidFill>
                  <a:srgbClr val="FFFFFF"/>
                </a:solidFill>
                <a:latin typeface="Calibri" panose="020F0502020204030204"/>
                <a:ea typeface="+mn-ea"/>
                <a:cs typeface="Calibri" panose="020F0502020204030204"/>
              </a:rPr>
              <a:t>n</a:t>
            </a:r>
            <a:r>
              <a:rPr kumimoji="0" sz="2800" b="1" kern="1200" cap="none" spc="-40" normalizeH="0" baseline="0" noProof="0" dirty="0">
                <a:solidFill>
                  <a:srgbClr val="FFFFFF"/>
                </a:solidFill>
                <a:latin typeface="Calibri" panose="020F0502020204030204"/>
                <a:ea typeface="+mn-ea"/>
                <a:cs typeface="Calibri" panose="020F0502020204030204"/>
              </a:rPr>
              <a:t>e</a:t>
            </a:r>
            <a:r>
              <a:rPr kumimoji="0" sz="2800" b="1" kern="1200" cap="none" spc="-15" normalizeH="0" baseline="0" noProof="0" dirty="0">
                <a:solidFill>
                  <a:srgbClr val="FFFFFF"/>
                </a:solidFill>
                <a:latin typeface="Calibri" panose="020F0502020204030204"/>
                <a:ea typeface="+mn-ea"/>
                <a:cs typeface="Calibri" panose="020F0502020204030204"/>
              </a:rPr>
              <a:t>t</a:t>
            </a:r>
            <a:endParaRPr kumimoji="0" sz="2800" b="1" kern="1200" cap="none" spc="0" normalizeH="0" baseline="0" noProof="0" dirty="0">
              <a:latin typeface="Calibri" panose="020F0502020204030204"/>
              <a:ea typeface="+mn-ea"/>
              <a:cs typeface="Calibri" panose="020F0502020204030204"/>
            </a:endParaRPr>
          </a:p>
        </p:txBody>
      </p:sp>
    </p:spTree>
    <p:extLst>
      <p:ext uri="{BB962C8B-B14F-4D97-AF65-F5344CB8AC3E}">
        <p14:creationId xmlns:p14="http://schemas.microsoft.com/office/powerpoint/2010/main" val="106385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F39DEEB1-EA27-161F-0D36-7F8813C081C7}"/>
              </a:ext>
            </a:extLst>
          </p:cNvPr>
          <p:cNvSpPr txBox="1"/>
          <p:nvPr/>
        </p:nvSpPr>
        <p:spPr>
          <a:xfrm>
            <a:off x="637032" y="439509"/>
            <a:ext cx="8656479" cy="1156727"/>
          </a:xfrm>
          <a:prstGeom prst="rect">
            <a:avLst/>
          </a:prstGeom>
        </p:spPr>
        <p:txBody>
          <a:bodyPr wrap="square" lIns="0" tIns="0" rIns="0" bIns="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469900" marR="0" indent="-457200" defTabSz="914400" fontAlgn="auto">
              <a:spcBef>
                <a:spcPts val="0"/>
              </a:spcBef>
              <a:spcAft>
                <a:spcPts val="0"/>
              </a:spcAft>
              <a:buClrTx/>
              <a:buSzTx/>
              <a:buFont typeface="Wingdings" panose="05000000000000000000"/>
              <a:buChar char=""/>
              <a:tabLst>
                <a:tab pos="469900" algn="l"/>
              </a:tabLst>
              <a:defRPr/>
            </a:pPr>
            <a:r>
              <a:rPr kumimoji="0" sz="2800" b="1" kern="1200" cap="none" spc="-105" normalizeH="0" baseline="0" noProof="0" dirty="0">
                <a:latin typeface="Calibri" panose="020F0502020204030204"/>
                <a:ea typeface="+mn-ea"/>
                <a:cs typeface="Calibri" panose="020F0502020204030204"/>
              </a:rPr>
              <a:t>T</a:t>
            </a:r>
            <a:r>
              <a:rPr kumimoji="0" sz="2800" b="1" kern="1200" cap="none" spc="-15" normalizeH="0" baseline="0" noProof="0" dirty="0">
                <a:latin typeface="Calibri" panose="020F0502020204030204"/>
                <a:ea typeface="+mn-ea"/>
                <a:cs typeface="Calibri" panose="020F0502020204030204"/>
              </a:rPr>
              <a:t>yp</a:t>
            </a:r>
            <a:r>
              <a:rPr kumimoji="0" sz="2800" b="1" kern="1200" cap="none" spc="-25" normalizeH="0" baseline="0" noProof="0" dirty="0">
                <a:latin typeface="Calibri" panose="020F0502020204030204"/>
                <a:ea typeface="+mn-ea"/>
                <a:cs typeface="Calibri" panose="020F0502020204030204"/>
              </a:rPr>
              <a:t>e</a:t>
            </a:r>
            <a:r>
              <a:rPr kumimoji="0" sz="2800" b="1" kern="1200" cap="none" spc="-15" normalizeH="0" baseline="0" noProof="0" dirty="0">
                <a:latin typeface="Calibri" panose="020F0502020204030204"/>
                <a:ea typeface="+mn-ea"/>
                <a:cs typeface="Calibri" panose="020F0502020204030204"/>
              </a:rPr>
              <a:t>s</a:t>
            </a:r>
            <a:r>
              <a:rPr kumimoji="0" sz="2800" b="1" kern="1200" cap="none" spc="-55" normalizeH="0" baseline="0" noProof="0" dirty="0">
                <a:latin typeface="Times New Roman" panose="02020603050405020304"/>
                <a:ea typeface="+mn-ea"/>
                <a:cs typeface="Times New Roman" panose="02020603050405020304"/>
              </a:rPr>
              <a:t> </a:t>
            </a:r>
            <a:r>
              <a:rPr kumimoji="0" sz="2800" b="1" kern="1200" cap="none" spc="-15" normalizeH="0" baseline="0" noProof="0" dirty="0">
                <a:latin typeface="Calibri" panose="020F0502020204030204"/>
                <a:ea typeface="+mn-ea"/>
                <a:cs typeface="Calibri" panose="020F0502020204030204"/>
              </a:rPr>
              <a:t>of</a:t>
            </a:r>
            <a:r>
              <a:rPr kumimoji="0" sz="2800" b="1" kern="1200" cap="none" spc="-75" normalizeH="0" baseline="0" noProof="0" dirty="0">
                <a:latin typeface="Times New Roman" panose="02020603050405020304"/>
                <a:ea typeface="+mn-ea"/>
                <a:cs typeface="Times New Roman" panose="02020603050405020304"/>
              </a:rPr>
              <a:t> </a:t>
            </a:r>
            <a:r>
              <a:rPr kumimoji="0" sz="2800" b="1" kern="1200" cap="none" spc="-15" normalizeH="0" baseline="0" noProof="0" dirty="0">
                <a:latin typeface="Calibri" panose="020F0502020204030204"/>
                <a:ea typeface="+mn-ea"/>
                <a:cs typeface="Calibri" panose="020F0502020204030204"/>
              </a:rPr>
              <a:t>laminar</a:t>
            </a:r>
            <a:r>
              <a:rPr kumimoji="0" sz="2800" b="1" kern="1200" cap="none" spc="-55" normalizeH="0" baseline="0" noProof="0" dirty="0">
                <a:latin typeface="Times New Roman" panose="02020603050405020304"/>
                <a:ea typeface="+mn-ea"/>
                <a:cs typeface="Times New Roman" panose="02020603050405020304"/>
              </a:rPr>
              <a:t> </a:t>
            </a:r>
            <a:r>
              <a:rPr kumimoji="0" sz="2800" b="1" kern="1200" cap="none" spc="-15" normalizeH="0" baseline="0" noProof="0" dirty="0">
                <a:latin typeface="Calibri" panose="020F0502020204030204"/>
                <a:ea typeface="+mn-ea"/>
                <a:cs typeface="Calibri" panose="020F0502020204030204"/>
              </a:rPr>
              <a:t>air</a:t>
            </a:r>
            <a:r>
              <a:rPr kumimoji="0" sz="2800" b="1" kern="1200" cap="none" spc="-50" normalizeH="0" baseline="0" noProof="0" dirty="0">
                <a:latin typeface="Times New Roman" panose="02020603050405020304"/>
                <a:ea typeface="+mn-ea"/>
                <a:cs typeface="Times New Roman" panose="02020603050405020304"/>
              </a:rPr>
              <a:t> </a:t>
            </a:r>
            <a:r>
              <a:rPr kumimoji="0" sz="2800" b="1" kern="1200" cap="none" spc="-20" normalizeH="0" baseline="0" noProof="0" dirty="0">
                <a:latin typeface="Calibri" panose="020F0502020204030204"/>
                <a:ea typeface="+mn-ea"/>
                <a:cs typeface="Calibri" panose="020F0502020204030204"/>
              </a:rPr>
              <a:t>flo</a:t>
            </a:r>
            <a:r>
              <a:rPr kumimoji="0" sz="2800" b="1" kern="1200" cap="none" spc="-25" normalizeH="0" baseline="0" noProof="0" dirty="0">
                <a:latin typeface="Calibri" panose="020F0502020204030204"/>
                <a:ea typeface="+mn-ea"/>
                <a:cs typeface="Calibri" panose="020F0502020204030204"/>
              </a:rPr>
              <a:t>w</a:t>
            </a:r>
            <a:r>
              <a:rPr kumimoji="0" sz="2800" b="1" kern="1200" cap="none" spc="-45" normalizeH="0" baseline="0" noProof="0" dirty="0">
                <a:latin typeface="Times New Roman" panose="02020603050405020304"/>
                <a:ea typeface="+mn-ea"/>
                <a:cs typeface="Times New Roman" panose="02020603050405020304"/>
              </a:rPr>
              <a:t> </a:t>
            </a:r>
            <a:r>
              <a:rPr kumimoji="0" sz="2800" b="1" kern="1200" cap="none" spc="-20" normalizeH="0" baseline="0" noProof="0" dirty="0">
                <a:latin typeface="Calibri" panose="020F0502020204030204"/>
                <a:ea typeface="+mn-ea"/>
                <a:cs typeface="Calibri" panose="020F0502020204030204"/>
              </a:rPr>
              <a:t>cabi</a:t>
            </a:r>
            <a:r>
              <a:rPr kumimoji="0" sz="2800" b="1" kern="1200" cap="none" spc="-15" normalizeH="0" baseline="0" noProof="0" dirty="0">
                <a:latin typeface="Calibri" panose="020F0502020204030204"/>
                <a:ea typeface="+mn-ea"/>
                <a:cs typeface="Calibri" panose="020F0502020204030204"/>
              </a:rPr>
              <a:t>n</a:t>
            </a:r>
            <a:r>
              <a:rPr kumimoji="0" sz="2800" b="1" kern="1200" cap="none" spc="-45" normalizeH="0" baseline="0" noProof="0" dirty="0">
                <a:latin typeface="Calibri" panose="020F0502020204030204"/>
                <a:ea typeface="+mn-ea"/>
                <a:cs typeface="Calibri" panose="020F0502020204030204"/>
              </a:rPr>
              <a:t>e</a:t>
            </a:r>
            <a:r>
              <a:rPr kumimoji="0" sz="2800" b="1" kern="1200" cap="none" spc="-10" normalizeH="0" baseline="0" noProof="0" dirty="0">
                <a:latin typeface="Calibri" panose="020F0502020204030204"/>
                <a:ea typeface="+mn-ea"/>
                <a:cs typeface="Calibri" panose="020F0502020204030204"/>
              </a:rPr>
              <a:t>t:</a:t>
            </a:r>
            <a:endParaRPr kumimoji="0" sz="2800" kern="1200" cap="none" spc="0" normalizeH="0" baseline="0" noProof="0" dirty="0">
              <a:latin typeface="Calibri" panose="020F0502020204030204"/>
              <a:ea typeface="+mn-ea"/>
              <a:cs typeface="Calibri" panose="020F0502020204030204"/>
            </a:endParaRPr>
          </a:p>
          <a:p>
            <a:pPr marL="1332865" marR="0" defTabSz="914400" fontAlgn="auto">
              <a:spcBef>
                <a:spcPts val="2250"/>
              </a:spcBef>
              <a:spcAft>
                <a:spcPts val="0"/>
              </a:spcAft>
              <a:buClrTx/>
              <a:buSzTx/>
              <a:buFontTx/>
              <a:buNone/>
              <a:defRPr/>
            </a:pPr>
            <a:r>
              <a:rPr kumimoji="0" sz="2800" kern="1200" cap="none" spc="-20" normalizeH="0" baseline="0" noProof="0" dirty="0">
                <a:solidFill>
                  <a:srgbClr val="FFFFFF"/>
                </a:solidFill>
                <a:latin typeface="Calibri" panose="020F0502020204030204"/>
                <a:ea typeface="+mn-ea"/>
                <a:cs typeface="Calibri" panose="020F0502020204030204"/>
              </a:rPr>
              <a:t>Hori</a:t>
            </a:r>
            <a:r>
              <a:rPr kumimoji="0" sz="2800" kern="1200" cap="none" spc="-80" normalizeH="0" baseline="0" noProof="0" dirty="0">
                <a:solidFill>
                  <a:srgbClr val="FFFFFF"/>
                </a:solidFill>
                <a:latin typeface="Calibri" panose="020F0502020204030204"/>
                <a:ea typeface="+mn-ea"/>
                <a:cs typeface="Calibri" panose="020F0502020204030204"/>
              </a:rPr>
              <a:t>z</a:t>
            </a:r>
            <a:r>
              <a:rPr kumimoji="0" sz="2800" kern="1200" cap="none" spc="-20" normalizeH="0" baseline="0" noProof="0" dirty="0">
                <a:solidFill>
                  <a:srgbClr val="FFFFFF"/>
                </a:solidFill>
                <a:latin typeface="Calibri" panose="020F0502020204030204"/>
                <a:ea typeface="+mn-ea"/>
                <a:cs typeface="Calibri" panose="020F0502020204030204"/>
              </a:rPr>
              <a:t>o</a:t>
            </a:r>
            <a:r>
              <a:rPr kumimoji="0" sz="2800" kern="1200" cap="none" spc="-45" normalizeH="0" baseline="0" noProof="0" dirty="0">
                <a:solidFill>
                  <a:srgbClr val="FFFFFF"/>
                </a:solidFill>
                <a:latin typeface="Calibri" panose="020F0502020204030204"/>
                <a:ea typeface="+mn-ea"/>
                <a:cs typeface="Calibri" panose="020F0502020204030204"/>
              </a:rPr>
              <a:t>n</a:t>
            </a:r>
            <a:r>
              <a:rPr kumimoji="0" sz="2800" kern="1200" cap="none" spc="-50" normalizeH="0" baseline="0" noProof="0" dirty="0">
                <a:solidFill>
                  <a:srgbClr val="FFFFFF"/>
                </a:solidFill>
                <a:latin typeface="Calibri" panose="020F0502020204030204"/>
                <a:ea typeface="+mn-ea"/>
                <a:cs typeface="Calibri" panose="020F0502020204030204"/>
              </a:rPr>
              <a:t>t</a:t>
            </a:r>
            <a:r>
              <a:rPr kumimoji="0" sz="2800" kern="1200" cap="none" spc="-10" normalizeH="0" baseline="0" noProof="0" dirty="0">
                <a:solidFill>
                  <a:srgbClr val="FFFFFF"/>
                </a:solidFill>
                <a:latin typeface="Calibri" panose="020F0502020204030204"/>
                <a:ea typeface="+mn-ea"/>
                <a:cs typeface="Calibri" panose="020F0502020204030204"/>
              </a:rPr>
              <a:t>al</a:t>
            </a:r>
            <a:r>
              <a:rPr kumimoji="0" sz="2800" kern="1200" cap="none" spc="-60" normalizeH="0" baseline="0" noProof="0" dirty="0">
                <a:solidFill>
                  <a:srgbClr val="FFFFFF"/>
                </a:solidFill>
                <a:latin typeface="Times New Roman" panose="02020603050405020304"/>
                <a:ea typeface="+mn-ea"/>
                <a:cs typeface="Times New Roman" panose="02020603050405020304"/>
              </a:rPr>
              <a:t> </a:t>
            </a:r>
            <a:r>
              <a:rPr kumimoji="0" sz="2800" kern="1200" cap="none" spc="-25" normalizeH="0" baseline="0" noProof="0" dirty="0">
                <a:solidFill>
                  <a:srgbClr val="FFFFFF"/>
                </a:solidFill>
                <a:latin typeface="Calibri" panose="020F0502020204030204"/>
                <a:ea typeface="+mn-ea"/>
                <a:cs typeface="Calibri" panose="020F0502020204030204"/>
              </a:rPr>
              <a:t>Lam</a:t>
            </a:r>
            <a:r>
              <a:rPr kumimoji="0" sz="2800" kern="1200" cap="none" spc="-10" normalizeH="0" baseline="0" noProof="0" dirty="0">
                <a:solidFill>
                  <a:srgbClr val="FFFFFF"/>
                </a:solidFill>
                <a:latin typeface="Calibri" panose="020F0502020204030204"/>
                <a:ea typeface="+mn-ea"/>
                <a:cs typeface="Calibri" panose="020F0502020204030204"/>
              </a:rPr>
              <a:t>i</a:t>
            </a:r>
            <a:r>
              <a:rPr kumimoji="0" sz="2800" kern="1200" cap="none" spc="-20" normalizeH="0" baseline="0" noProof="0" dirty="0">
                <a:solidFill>
                  <a:srgbClr val="FFFFFF"/>
                </a:solidFill>
                <a:latin typeface="Calibri" panose="020F0502020204030204"/>
                <a:ea typeface="+mn-ea"/>
                <a:cs typeface="Calibri" panose="020F0502020204030204"/>
              </a:rPr>
              <a:t>na</a:t>
            </a:r>
            <a:r>
              <a:rPr kumimoji="0" sz="2800" kern="1200" cap="none" spc="-10" normalizeH="0" baseline="0" noProof="0" dirty="0">
                <a:solidFill>
                  <a:srgbClr val="FFFFFF"/>
                </a:solidFill>
                <a:latin typeface="Calibri" panose="020F0502020204030204"/>
                <a:ea typeface="+mn-ea"/>
                <a:cs typeface="Calibri" panose="020F0502020204030204"/>
              </a:rPr>
              <a:t>r</a:t>
            </a:r>
            <a:r>
              <a:rPr kumimoji="0" sz="2800" kern="1200" cap="none" spc="-60" normalizeH="0" baseline="0" noProof="0" dirty="0">
                <a:solidFill>
                  <a:srgbClr val="FFFFFF"/>
                </a:solidFill>
                <a:latin typeface="Times New Roman" panose="02020603050405020304"/>
                <a:ea typeface="+mn-ea"/>
                <a:cs typeface="Times New Roman" panose="02020603050405020304"/>
              </a:rPr>
              <a:t> </a:t>
            </a:r>
            <a:r>
              <a:rPr kumimoji="0" sz="2800" kern="1200" cap="none" spc="-15" normalizeH="0" baseline="0" noProof="0" dirty="0">
                <a:solidFill>
                  <a:srgbClr val="FFFFFF"/>
                </a:solidFill>
                <a:latin typeface="Calibri" panose="020F0502020204030204"/>
                <a:ea typeface="+mn-ea"/>
                <a:cs typeface="Calibri" panose="020F0502020204030204"/>
              </a:rPr>
              <a:t>Air</a:t>
            </a:r>
            <a:r>
              <a:rPr kumimoji="0" sz="2800" kern="1200" cap="none" spc="-65" normalizeH="0" baseline="0" noProof="0" dirty="0">
                <a:solidFill>
                  <a:srgbClr val="FFFFFF"/>
                </a:solidFill>
                <a:latin typeface="Times New Roman" panose="02020603050405020304"/>
                <a:ea typeface="+mn-ea"/>
                <a:cs typeface="Times New Roman" panose="02020603050405020304"/>
              </a:rPr>
              <a:t> </a:t>
            </a:r>
            <a:r>
              <a:rPr kumimoji="0" sz="2800" kern="1200" cap="none" spc="-20" normalizeH="0" baseline="0" noProof="0" dirty="0">
                <a:solidFill>
                  <a:srgbClr val="FFFFFF"/>
                </a:solidFill>
                <a:latin typeface="Calibri" panose="020F0502020204030204"/>
                <a:ea typeface="+mn-ea"/>
                <a:cs typeface="Calibri" panose="020F0502020204030204"/>
              </a:rPr>
              <a:t>F</a:t>
            </a:r>
            <a:r>
              <a:rPr kumimoji="0" sz="2800" kern="1200" cap="none" spc="-10" normalizeH="0" baseline="0" noProof="0" dirty="0">
                <a:solidFill>
                  <a:srgbClr val="FFFFFF"/>
                </a:solidFill>
                <a:latin typeface="Calibri" panose="020F0502020204030204"/>
                <a:ea typeface="+mn-ea"/>
                <a:cs typeface="Calibri" panose="020F0502020204030204"/>
              </a:rPr>
              <a:t>l</a:t>
            </a:r>
            <a:r>
              <a:rPr kumimoji="0" sz="2800" kern="1200" cap="none" spc="-35" normalizeH="0" baseline="0" noProof="0" dirty="0">
                <a:solidFill>
                  <a:srgbClr val="FFFFFF"/>
                </a:solidFill>
                <a:latin typeface="Calibri" panose="020F0502020204030204"/>
                <a:ea typeface="+mn-ea"/>
                <a:cs typeface="Calibri" panose="020F0502020204030204"/>
              </a:rPr>
              <a:t>o</a:t>
            </a:r>
            <a:r>
              <a:rPr kumimoji="0" sz="2800" kern="1200" cap="none" spc="-20" normalizeH="0" baseline="0" noProof="0" dirty="0">
                <a:solidFill>
                  <a:srgbClr val="FFFFFF"/>
                </a:solidFill>
                <a:latin typeface="Calibri" panose="020F0502020204030204"/>
                <a:ea typeface="+mn-ea"/>
                <a:cs typeface="Calibri" panose="020F0502020204030204"/>
              </a:rPr>
              <a:t>w</a:t>
            </a:r>
            <a:r>
              <a:rPr kumimoji="0" sz="2800" kern="1200" cap="none" spc="-65" normalizeH="0" baseline="0" noProof="0" dirty="0">
                <a:solidFill>
                  <a:srgbClr val="FFFFFF"/>
                </a:solidFill>
                <a:latin typeface="Times New Roman" panose="02020603050405020304"/>
                <a:ea typeface="+mn-ea"/>
                <a:cs typeface="Times New Roman" panose="02020603050405020304"/>
              </a:rPr>
              <a:t> </a:t>
            </a:r>
            <a:r>
              <a:rPr kumimoji="0" sz="2800" kern="1200" cap="none" spc="-20" normalizeH="0" baseline="0" noProof="0" dirty="0">
                <a:solidFill>
                  <a:srgbClr val="FFFFFF"/>
                </a:solidFill>
                <a:latin typeface="Calibri" panose="020F0502020204030204"/>
                <a:ea typeface="+mn-ea"/>
                <a:cs typeface="Calibri" panose="020F0502020204030204"/>
              </a:rPr>
              <a:t>Hood/Cab</a:t>
            </a:r>
            <a:r>
              <a:rPr kumimoji="0" sz="2800" kern="1200" cap="none" spc="-25" normalizeH="0" baseline="0" noProof="0" dirty="0">
                <a:solidFill>
                  <a:srgbClr val="FFFFFF"/>
                </a:solidFill>
                <a:latin typeface="Calibri" panose="020F0502020204030204"/>
                <a:ea typeface="+mn-ea"/>
                <a:cs typeface="Calibri" panose="020F0502020204030204"/>
              </a:rPr>
              <a:t>i</a:t>
            </a:r>
            <a:r>
              <a:rPr kumimoji="0" sz="2800" kern="1200" cap="none" spc="-20" normalizeH="0" baseline="0" noProof="0" dirty="0">
                <a:solidFill>
                  <a:srgbClr val="FFFFFF"/>
                </a:solidFill>
                <a:latin typeface="Calibri" panose="020F0502020204030204"/>
                <a:ea typeface="+mn-ea"/>
                <a:cs typeface="Calibri" panose="020F0502020204030204"/>
              </a:rPr>
              <a:t>n</a:t>
            </a:r>
            <a:r>
              <a:rPr kumimoji="0" sz="2800" kern="1200" cap="none" spc="-35" normalizeH="0" baseline="0" noProof="0" dirty="0">
                <a:solidFill>
                  <a:srgbClr val="FFFFFF"/>
                </a:solidFill>
                <a:latin typeface="Calibri" panose="020F0502020204030204"/>
                <a:ea typeface="+mn-ea"/>
                <a:cs typeface="Calibri" panose="020F0502020204030204"/>
              </a:rPr>
              <a:t>e</a:t>
            </a:r>
            <a:r>
              <a:rPr kumimoji="0" sz="2800" kern="1200" cap="none" spc="-10" normalizeH="0" baseline="0" noProof="0" dirty="0">
                <a:solidFill>
                  <a:srgbClr val="FFFFFF"/>
                </a:solidFill>
                <a:latin typeface="Calibri" panose="020F0502020204030204"/>
                <a:ea typeface="+mn-ea"/>
                <a:cs typeface="Calibri" panose="020F0502020204030204"/>
              </a:rPr>
              <a:t>t</a:t>
            </a:r>
            <a:endParaRPr kumimoji="0" sz="2800" kern="1200" cap="none" spc="0" normalizeH="0" baseline="0" noProof="0" dirty="0">
              <a:latin typeface="Calibri" panose="020F0502020204030204"/>
              <a:ea typeface="+mn-ea"/>
              <a:cs typeface="Calibri" panose="020F0502020204030204"/>
            </a:endParaRPr>
          </a:p>
        </p:txBody>
      </p:sp>
      <p:pic>
        <p:nvPicPr>
          <p:cNvPr id="6" name="Picture 5" descr="Horizontal Laminar Air Flow Chamber">
            <a:extLst>
              <a:ext uri="{FF2B5EF4-FFF2-40B4-BE49-F238E27FC236}">
                <a16:creationId xmlns:a16="http://schemas.microsoft.com/office/drawing/2014/main" id="{5843846C-B764-B585-8D12-A5CF1A30E3AD}"/>
              </a:ext>
            </a:extLst>
          </p:cNvPr>
          <p:cNvPicPr>
            <a:picLocks noChangeAspect="1"/>
          </p:cNvPicPr>
          <p:nvPr/>
        </p:nvPicPr>
        <p:blipFill>
          <a:blip r:embed="rId2"/>
          <a:stretch>
            <a:fillRect/>
          </a:stretch>
        </p:blipFill>
        <p:spPr>
          <a:xfrm>
            <a:off x="637032" y="1415796"/>
            <a:ext cx="4572000" cy="4541030"/>
          </a:xfrm>
          <a:prstGeom prst="rect">
            <a:avLst/>
          </a:prstGeom>
          <a:noFill/>
          <a:ln w="9525">
            <a:noFill/>
          </a:ln>
        </p:spPr>
      </p:pic>
      <p:sp>
        <p:nvSpPr>
          <p:cNvPr id="7" name="object 5">
            <a:extLst>
              <a:ext uri="{FF2B5EF4-FFF2-40B4-BE49-F238E27FC236}">
                <a16:creationId xmlns:a16="http://schemas.microsoft.com/office/drawing/2014/main" id="{C1518F77-54B0-7010-E124-B06F64EAEDD6}"/>
              </a:ext>
            </a:extLst>
          </p:cNvPr>
          <p:cNvSpPr txBox="1"/>
          <p:nvPr/>
        </p:nvSpPr>
        <p:spPr>
          <a:xfrm>
            <a:off x="5501640" y="1340178"/>
            <a:ext cx="6412992" cy="4616648"/>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In</a:t>
            </a:r>
            <a:r>
              <a:rPr lang="en-US" altLang="x-none" sz="2000" dirty="0">
                <a:latin typeface="Times New Roman" panose="02020603050405020304" pitchFamily="18" charset="0"/>
              </a:rPr>
              <a:t> </a:t>
            </a:r>
            <a:r>
              <a:rPr lang="en-US" altLang="x-none" sz="2000" dirty="0">
                <a:latin typeface="Calibri" panose="020F0502020204030204" pitchFamily="34" charset="0"/>
              </a:rPr>
              <a:t>case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horizontal</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pad</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fixed</a:t>
            </a:r>
            <a:r>
              <a:rPr lang="en-US" altLang="x-none" sz="2000" dirty="0">
                <a:latin typeface="Times New Roman" panose="02020603050405020304" pitchFamily="18" charset="0"/>
              </a:rPr>
              <a:t> </a:t>
            </a:r>
            <a:r>
              <a:rPr lang="en-US" altLang="x-none" sz="2000" dirty="0">
                <a:latin typeface="Calibri" panose="020F0502020204030204" pitchFamily="34" charset="0"/>
              </a:rPr>
              <a:t>at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bottom</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chamber</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located</a:t>
            </a:r>
            <a:r>
              <a:rPr lang="en-US" altLang="x-none" sz="2000" dirty="0">
                <a:latin typeface="Times New Roman" panose="02020603050405020304" pitchFamily="18" charset="0"/>
              </a:rPr>
              <a:t> </a:t>
            </a:r>
            <a:r>
              <a:rPr lang="en-US" altLang="x-none" sz="2000" dirty="0">
                <a:latin typeface="Calibri" panose="020F0502020204030204" pitchFamily="34" charset="0"/>
              </a:rPr>
              <a:t>right</a:t>
            </a:r>
            <a:r>
              <a:rPr lang="en-US" altLang="x-none" sz="2000" dirty="0">
                <a:latin typeface="Times New Roman" panose="02020603050405020304" pitchFamily="18" charset="0"/>
              </a:rPr>
              <a:t> </a:t>
            </a:r>
            <a:r>
              <a:rPr lang="en-US" altLang="x-none" sz="2000" dirty="0">
                <a:latin typeface="Calibri" panose="020F0502020204030204" pitchFamily="34" charset="0"/>
              </a:rPr>
              <a:t>next</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pad.</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input</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entering</a:t>
            </a:r>
            <a:r>
              <a:rPr lang="en-US" altLang="x-none" sz="2000" dirty="0">
                <a:latin typeface="Times New Roman" panose="02020603050405020304" pitchFamily="18" charset="0"/>
              </a:rPr>
              <a:t>  </a:t>
            </a:r>
            <a:r>
              <a:rPr lang="en-US" altLang="x-none" sz="2000" dirty="0">
                <a:latin typeface="Calibri" panose="020F0502020204030204" pitchFamily="34" charset="0"/>
              </a:rPr>
              <a:t>from</a:t>
            </a:r>
            <a:r>
              <a:rPr lang="en-US" altLang="x-none" sz="2000" dirty="0">
                <a:latin typeface="Times New Roman" panose="02020603050405020304" pitchFamily="18" charset="0"/>
              </a:rPr>
              <a:t>  </a:t>
            </a:r>
            <a:r>
              <a:rPr lang="en-US" altLang="x-none" sz="2000" dirty="0">
                <a:latin typeface="Calibri" panose="020F0502020204030204" pitchFamily="34" charset="0"/>
              </a:rPr>
              <a:t>behind</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bench,</a:t>
            </a:r>
            <a:r>
              <a:rPr lang="en-US" altLang="x-none" sz="2000" dirty="0">
                <a:latin typeface="Times New Roman" panose="02020603050405020304" pitchFamily="18" charset="0"/>
              </a:rPr>
              <a:t> </a:t>
            </a:r>
            <a:r>
              <a:rPr lang="en-US" altLang="x-none" sz="2000" dirty="0">
                <a:latin typeface="Calibri" panose="020F0502020204030204" pitchFamily="34" charset="0"/>
              </a:rPr>
              <a:t>gets</a:t>
            </a:r>
            <a:r>
              <a:rPr lang="en-US" altLang="x-none" sz="2000" dirty="0">
                <a:latin typeface="Times New Roman" panose="02020603050405020304" pitchFamily="18" charset="0"/>
              </a:rPr>
              <a:t>  </a:t>
            </a:r>
            <a:r>
              <a:rPr lang="en-US" altLang="x-none" sz="2000" dirty="0">
                <a:latin typeface="Calibri" panose="020F0502020204030204" pitchFamily="34" charset="0"/>
              </a:rPr>
              <a:t>sucked</a:t>
            </a:r>
            <a:r>
              <a:rPr lang="en-US" altLang="x-none" sz="2000" dirty="0">
                <a:latin typeface="Times New Roman" panose="02020603050405020304" pitchFamily="18" charset="0"/>
              </a:rPr>
              <a:t>  </a:t>
            </a:r>
            <a:r>
              <a:rPr lang="en-US" altLang="x-none" sz="2000" dirty="0">
                <a:latin typeface="Calibri" panose="020F0502020204030204" pitchFamily="34" charset="0"/>
              </a:rPr>
              <a:t>in</a:t>
            </a:r>
            <a:r>
              <a:rPr lang="en-US" altLang="x-none" sz="2000" dirty="0">
                <a:latin typeface="Times New Roman" panose="02020603050405020304" pitchFamily="18" charset="0"/>
              </a:rPr>
              <a:t>  </a:t>
            </a:r>
            <a:r>
              <a:rPr lang="en-US" altLang="x-none" sz="2000" dirty="0">
                <a:latin typeface="Calibri" panose="020F0502020204030204" pitchFamily="34" charset="0"/>
              </a:rPr>
              <a:t>with</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help</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passed</a:t>
            </a:r>
            <a:r>
              <a:rPr lang="en-US" altLang="x-none" sz="2000" dirty="0">
                <a:latin typeface="Times New Roman" panose="02020603050405020304" pitchFamily="18" charset="0"/>
              </a:rPr>
              <a:t> </a:t>
            </a:r>
            <a:r>
              <a:rPr lang="en-US" altLang="x-none" sz="2000" dirty="0">
                <a:latin typeface="Calibri" panose="020F0502020204030204" pitchFamily="34" charset="0"/>
              </a:rPr>
              <a:t>through</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HEPA</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p>
          <a:p>
            <a:pPr marL="298450" indent="-285750" defTabSz="914400">
              <a:buFont typeface="Arial" panose="020B0604020202020204" pitchFamily="34" charset="0"/>
              <a:buChar char="•"/>
              <a:tabLst>
                <a:tab pos="29845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filtered</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passed</a:t>
            </a:r>
            <a:r>
              <a:rPr lang="en-US" altLang="x-none" sz="2000" dirty="0">
                <a:latin typeface="Times New Roman" panose="02020603050405020304" pitchFamily="18" charset="0"/>
              </a:rPr>
              <a:t> </a:t>
            </a:r>
            <a:r>
              <a:rPr lang="en-US" altLang="x-none" sz="2000" dirty="0">
                <a:latin typeface="Calibri" panose="020F0502020204030204" pitchFamily="34" charset="0"/>
              </a:rPr>
              <a:t>in</a:t>
            </a:r>
            <a:r>
              <a:rPr lang="en-US" altLang="x-none" sz="2000" dirty="0">
                <a:latin typeface="Times New Roman" panose="02020603050405020304" pitchFamily="18" charset="0"/>
              </a:rPr>
              <a:t> </a:t>
            </a:r>
            <a:r>
              <a:rPr lang="en-US" altLang="x-none" sz="2000" dirty="0">
                <a:latin typeface="Calibri" panose="020F0502020204030204" pitchFamily="34" charset="0"/>
              </a:rPr>
              <a:t>a</a:t>
            </a:r>
            <a:r>
              <a:rPr lang="en-US" altLang="x-none" sz="2000" dirty="0">
                <a:latin typeface="Times New Roman" panose="02020603050405020304" pitchFamily="18" charset="0"/>
              </a:rPr>
              <a:t> </a:t>
            </a:r>
            <a:r>
              <a:rPr lang="en-US" altLang="x-none" sz="2000" dirty="0">
                <a:latin typeface="Calibri" panose="020F0502020204030204" pitchFamily="34" charset="0"/>
              </a:rPr>
              <a:t>horizontal</a:t>
            </a:r>
            <a:r>
              <a:rPr lang="en-US" altLang="x-none" sz="2000" dirty="0">
                <a:latin typeface="Times New Roman" panose="02020603050405020304" pitchFamily="18" charset="0"/>
              </a:rPr>
              <a:t> </a:t>
            </a:r>
            <a:r>
              <a:rPr lang="en-US" altLang="x-none" sz="2000" dirty="0">
                <a:latin typeface="Calibri" panose="020F0502020204030204" pitchFamily="34" charset="0"/>
              </a:rPr>
              <a:t>direction</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work</a:t>
            </a:r>
            <a:r>
              <a:rPr lang="en-US" altLang="x-none" sz="2000" dirty="0">
                <a:latin typeface="Times New Roman" panose="02020603050405020304" pitchFamily="18" charset="0"/>
              </a:rPr>
              <a:t> </a:t>
            </a:r>
            <a:r>
              <a:rPr lang="en-US" altLang="x-none" sz="2000" dirty="0">
                <a:latin typeface="Calibri" panose="020F0502020204030204" pitchFamily="34" charset="0"/>
              </a:rPr>
              <a:t>bench.</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Advantage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this</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that</a:t>
            </a:r>
            <a:r>
              <a:rPr lang="en-US" altLang="x-none" sz="2000" dirty="0">
                <a:latin typeface="Times New Roman" panose="02020603050405020304" pitchFamily="18" charset="0"/>
              </a:rPr>
              <a:t>  </a:t>
            </a:r>
            <a:r>
              <a:rPr lang="en-US" altLang="x-none" sz="2000" dirty="0">
                <a:latin typeface="Calibri" panose="020F0502020204030204" pitchFamily="34" charset="0"/>
              </a:rPr>
              <a:t>airflow</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parallel</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workplace</a:t>
            </a:r>
            <a:r>
              <a:rPr lang="en-US" altLang="x-none" sz="2000" dirty="0">
                <a:latin typeface="Times New Roman" panose="02020603050405020304" pitchFamily="18" charset="0"/>
              </a:rPr>
              <a:t> </a:t>
            </a:r>
            <a:r>
              <a:rPr lang="en-US" altLang="x-none" sz="2000" dirty="0">
                <a:latin typeface="Calibri" panose="020F0502020204030204" pitchFamily="34" charset="0"/>
              </a:rPr>
              <a:t>that</a:t>
            </a:r>
            <a:r>
              <a:rPr lang="en-US" altLang="x-none" sz="2000" dirty="0">
                <a:latin typeface="Times New Roman" panose="02020603050405020304" pitchFamily="18" charset="0"/>
              </a:rPr>
              <a:t> </a:t>
            </a:r>
            <a:r>
              <a:rPr lang="en-US" altLang="x-none" sz="2000" dirty="0">
                <a:latin typeface="Calibri" panose="020F0502020204030204" pitchFamily="34" charset="0"/>
              </a:rPr>
              <a:t>clean</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environment</a:t>
            </a:r>
            <a:r>
              <a:rPr lang="en-US" altLang="x-none" sz="2000" dirty="0">
                <a:latin typeface="Times New Roman" panose="02020603050405020304" pitchFamily="18" charset="0"/>
              </a:rPr>
              <a:t> </a:t>
            </a:r>
            <a:r>
              <a:rPr lang="en-US" altLang="x-none" sz="2000" dirty="0">
                <a:latin typeface="Calibri" panose="020F0502020204030204" pitchFamily="34" charset="0"/>
              </a:rPr>
              <a:t>with</a:t>
            </a:r>
            <a:r>
              <a:rPr lang="en-US" altLang="x-none" sz="2000" dirty="0">
                <a:latin typeface="Times New Roman" panose="02020603050405020304" pitchFamily="18" charset="0"/>
              </a:rPr>
              <a:t> </a:t>
            </a:r>
            <a:r>
              <a:rPr lang="en-US" altLang="x-none" sz="2000" dirty="0">
                <a:latin typeface="Calibri" panose="020F0502020204030204" pitchFamily="34" charset="0"/>
              </a:rPr>
              <a:t>a</a:t>
            </a:r>
            <a:r>
              <a:rPr lang="en-US" altLang="x-none" sz="2000" dirty="0">
                <a:latin typeface="Times New Roman" panose="02020603050405020304" pitchFamily="18" charset="0"/>
              </a:rPr>
              <a:t> </a:t>
            </a:r>
            <a:r>
              <a:rPr lang="en-US" altLang="x-none" sz="2000" dirty="0">
                <a:latin typeface="Calibri" panose="020F0502020204030204" pitchFamily="34" charset="0"/>
              </a:rPr>
              <a:t>constant</a:t>
            </a:r>
            <a:r>
              <a:rPr lang="en-US" altLang="x-none" sz="2000" dirty="0">
                <a:latin typeface="Times New Roman" panose="02020603050405020304" pitchFamily="18" charset="0"/>
              </a:rPr>
              <a:t> </a:t>
            </a:r>
            <a:r>
              <a:rPr lang="en-US" altLang="x-none" sz="2000" dirty="0">
                <a:latin typeface="Calibri" panose="020F0502020204030204" pitchFamily="34" charset="0"/>
              </a:rPr>
              <a:t>velocity.</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Disadvantage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this</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this</a:t>
            </a:r>
            <a:r>
              <a:rPr lang="en-US" altLang="x-none" sz="2000" dirty="0">
                <a:latin typeface="Times New Roman" panose="02020603050405020304" pitchFamily="18" charset="0"/>
              </a:rPr>
              <a:t>  </a:t>
            </a:r>
            <a:r>
              <a:rPr lang="en-US" altLang="x-none" sz="2000" dirty="0">
                <a:latin typeface="Calibri" panose="020F0502020204030204" pitchFamily="34" charset="0"/>
              </a:rPr>
              <a:t>system</a:t>
            </a:r>
            <a:r>
              <a:rPr lang="en-US" altLang="x-none" sz="2000" dirty="0">
                <a:latin typeface="Times New Roman" panose="02020603050405020304" pitchFamily="18" charset="0"/>
              </a:rPr>
              <a:t>  </a:t>
            </a:r>
            <a:r>
              <a:rPr lang="en-US" altLang="x-none" sz="2000" dirty="0">
                <a:latin typeface="Calibri" panose="020F0502020204030204" pitchFamily="34" charset="0"/>
              </a:rPr>
              <a:t>fails</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provide</a:t>
            </a:r>
            <a:r>
              <a:rPr lang="en-US" altLang="x-none" sz="2000" dirty="0">
                <a:latin typeface="Times New Roman" panose="02020603050405020304" pitchFamily="18" charset="0"/>
              </a:rPr>
              <a:t> </a:t>
            </a:r>
            <a:r>
              <a:rPr lang="en-US" altLang="x-none" sz="2000" dirty="0">
                <a:latin typeface="Calibri" panose="020F0502020204030204" pitchFamily="34" charset="0"/>
              </a:rPr>
              <a:t>security</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user</a:t>
            </a:r>
            <a:r>
              <a:rPr lang="en-US" altLang="x-none" sz="2000" dirty="0">
                <a:latin typeface="Times New Roman" panose="02020603050405020304" pitchFamily="18" charset="0"/>
              </a:rPr>
              <a:t>   </a:t>
            </a:r>
            <a:r>
              <a:rPr lang="en-US" altLang="x-none" sz="2000" dirty="0">
                <a:latin typeface="Calibri" panose="020F0502020204030204" pitchFamily="34" charset="0"/>
              </a:rPr>
              <a:t>while</a:t>
            </a:r>
            <a:r>
              <a:rPr lang="en-US" altLang="x-none" sz="2000" dirty="0">
                <a:latin typeface="Times New Roman" panose="02020603050405020304" pitchFamily="18" charset="0"/>
              </a:rPr>
              <a:t>   </a:t>
            </a:r>
            <a:r>
              <a:rPr lang="en-US" altLang="x-none" sz="2000" dirty="0">
                <a:latin typeface="Calibri" panose="020F0502020204030204" pitchFamily="34" charset="0"/>
              </a:rPr>
              <a:t>dealing</a:t>
            </a:r>
            <a:r>
              <a:rPr lang="en-US" altLang="x-none" sz="2000" dirty="0">
                <a:latin typeface="Times New Roman" panose="02020603050405020304" pitchFamily="18" charset="0"/>
              </a:rPr>
              <a:t>   </a:t>
            </a:r>
            <a:r>
              <a:rPr lang="en-US" altLang="x-none" sz="2000" dirty="0">
                <a:latin typeface="Calibri" panose="020F0502020204030204" pitchFamily="34" charset="0"/>
              </a:rPr>
              <a:t>with</a:t>
            </a:r>
            <a:r>
              <a:rPr lang="en-US" altLang="x-none" sz="2000" dirty="0">
                <a:latin typeface="Times New Roman" panose="02020603050405020304" pitchFamily="18" charset="0"/>
              </a:rPr>
              <a:t>   </a:t>
            </a:r>
            <a:r>
              <a:rPr lang="en-US" altLang="x-none" sz="2000" dirty="0">
                <a:latin typeface="Calibri" panose="020F0502020204030204" pitchFamily="34" charset="0"/>
              </a:rPr>
              <a:t>drugs</a:t>
            </a:r>
            <a:r>
              <a:rPr lang="en-US" altLang="x-none" sz="2000" dirty="0">
                <a:latin typeface="Times New Roman" panose="02020603050405020304" pitchFamily="18" charset="0"/>
              </a:rPr>
              <a:t>   </a:t>
            </a:r>
            <a:r>
              <a:rPr lang="en-US" altLang="x-none" sz="2000" dirty="0">
                <a:latin typeface="Calibri" panose="020F0502020204030204" pitchFamily="34" charset="0"/>
              </a:rPr>
              <a:t>like</a:t>
            </a:r>
            <a:r>
              <a:rPr lang="en-US" altLang="x-none" sz="2000" dirty="0">
                <a:latin typeface="Times New Roman" panose="02020603050405020304" pitchFamily="18" charset="0"/>
              </a:rPr>
              <a:t>   </a:t>
            </a:r>
            <a:r>
              <a:rPr lang="en-US" altLang="x-none" sz="2000" dirty="0">
                <a:latin typeface="Calibri" panose="020F0502020204030204" pitchFamily="34" charset="0"/>
              </a:rPr>
              <a:t>anti-</a:t>
            </a:r>
            <a:r>
              <a:rPr lang="en-US" altLang="x-none" sz="2000" dirty="0">
                <a:latin typeface="Times New Roman" panose="02020603050405020304" pitchFamily="18" charset="0"/>
              </a:rPr>
              <a:t> </a:t>
            </a:r>
            <a:r>
              <a:rPr lang="en-US" altLang="x-none" sz="2000" dirty="0">
                <a:latin typeface="Calibri" panose="020F0502020204030204" pitchFamily="34" charset="0"/>
              </a:rPr>
              <a:t>neoplastic</a:t>
            </a:r>
            <a:r>
              <a:rPr lang="en-US" altLang="x-none" sz="2000" dirty="0">
                <a:latin typeface="Times New Roman" panose="02020603050405020304" pitchFamily="18" charset="0"/>
              </a:rPr>
              <a:t>  </a:t>
            </a:r>
            <a:r>
              <a:rPr lang="en-US" altLang="x-none" sz="2000" dirty="0">
                <a:latin typeface="Calibri" panose="020F0502020204030204" pitchFamily="34" charset="0"/>
              </a:rPr>
              <a:t>drugs</a:t>
            </a:r>
            <a:r>
              <a:rPr lang="en-US" altLang="x-none" sz="2000" dirty="0">
                <a:latin typeface="Times New Roman" panose="02020603050405020304" pitchFamily="18" charset="0"/>
              </a:rPr>
              <a:t>  </a:t>
            </a:r>
            <a:r>
              <a:rPr lang="en-US" altLang="x-none" sz="2000" dirty="0">
                <a:latin typeface="Calibri" panose="020F0502020204030204" pitchFamily="34" charset="0"/>
              </a:rPr>
              <a:t>as</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waste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directly</a:t>
            </a:r>
            <a:r>
              <a:rPr lang="en-US" altLang="x-none" sz="2000" dirty="0">
                <a:latin typeface="Times New Roman" panose="02020603050405020304" pitchFamily="18" charset="0"/>
              </a:rPr>
              <a:t>  </a:t>
            </a:r>
            <a:r>
              <a:rPr lang="en-US" altLang="x-none" sz="2000" dirty="0">
                <a:latin typeface="Calibri" panose="020F0502020204030204" pitchFamily="34" charset="0"/>
              </a:rPr>
              <a:t>blows</a:t>
            </a:r>
            <a:r>
              <a:rPr lang="en-US" altLang="x-none" sz="2000" dirty="0">
                <a:latin typeface="Times New Roman" panose="02020603050405020304" pitchFamily="18" charset="0"/>
              </a:rPr>
              <a:t>  </a:t>
            </a:r>
            <a:r>
              <a:rPr lang="en-US" altLang="x-none" sz="2000" dirty="0">
                <a:latin typeface="Calibri" panose="020F0502020204030204" pitchFamily="34" charset="0"/>
              </a:rPr>
              <a:t>towards</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user.</a:t>
            </a:r>
            <a:endParaRPr lang="en-US" altLang="x-none"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05466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Vertical Laminar Air Flow Chamber">
            <a:extLst>
              <a:ext uri="{FF2B5EF4-FFF2-40B4-BE49-F238E27FC236}">
                <a16:creationId xmlns:a16="http://schemas.microsoft.com/office/drawing/2014/main" id="{4087940E-5464-E650-D682-100BF349AC3C}"/>
              </a:ext>
            </a:extLst>
          </p:cNvPr>
          <p:cNvPicPr>
            <a:picLocks noChangeAspect="1"/>
          </p:cNvPicPr>
          <p:nvPr/>
        </p:nvPicPr>
        <p:blipFill>
          <a:blip r:embed="rId2"/>
          <a:stretch>
            <a:fillRect/>
          </a:stretch>
        </p:blipFill>
        <p:spPr>
          <a:xfrm>
            <a:off x="820515" y="1299972"/>
            <a:ext cx="4702461" cy="4258056"/>
          </a:xfrm>
          <a:prstGeom prst="rect">
            <a:avLst/>
          </a:prstGeom>
          <a:noFill/>
          <a:ln w="9525">
            <a:noFill/>
          </a:ln>
        </p:spPr>
      </p:pic>
      <p:sp>
        <p:nvSpPr>
          <p:cNvPr id="3" name="object 5">
            <a:extLst>
              <a:ext uri="{FF2B5EF4-FFF2-40B4-BE49-F238E27FC236}">
                <a16:creationId xmlns:a16="http://schemas.microsoft.com/office/drawing/2014/main" id="{935ED063-2472-700E-BAD3-762C455D20D9}"/>
              </a:ext>
            </a:extLst>
          </p:cNvPr>
          <p:cNvSpPr txBox="1"/>
          <p:nvPr/>
        </p:nvSpPr>
        <p:spPr>
          <a:xfrm>
            <a:off x="5952743" y="1310640"/>
            <a:ext cx="5596129" cy="4001095"/>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In</a:t>
            </a:r>
            <a:r>
              <a:rPr lang="en-US" altLang="x-none" sz="2000" dirty="0">
                <a:latin typeface="Times New Roman" panose="02020603050405020304" pitchFamily="18" charset="0"/>
              </a:rPr>
              <a:t> </a:t>
            </a:r>
            <a:r>
              <a:rPr lang="en-US" altLang="x-none" sz="2000" dirty="0">
                <a:latin typeface="Calibri" panose="020F0502020204030204" pitchFamily="34" charset="0"/>
              </a:rPr>
              <a:t>case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vertical</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moves</a:t>
            </a:r>
            <a:r>
              <a:rPr lang="en-US" altLang="x-none" sz="2000" dirty="0">
                <a:latin typeface="Times New Roman" panose="02020603050405020304" pitchFamily="18" charset="0"/>
              </a:rPr>
              <a:t> </a:t>
            </a:r>
            <a:r>
              <a:rPr lang="en-US" altLang="x-none" sz="2000" dirty="0">
                <a:latin typeface="Calibri" panose="020F0502020204030204" pitchFamily="34" charset="0"/>
              </a:rPr>
              <a:t>from</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top</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directly</a:t>
            </a:r>
            <a:r>
              <a:rPr lang="en-US" altLang="x-none" sz="2000" dirty="0">
                <a:latin typeface="Times New Roman" panose="02020603050405020304" pitchFamily="18" charset="0"/>
              </a:rPr>
              <a:t> </a:t>
            </a:r>
            <a:r>
              <a:rPr lang="en-US" altLang="x-none" sz="2000" dirty="0">
                <a:latin typeface="Calibri" panose="020F0502020204030204" pitchFamily="34" charset="0"/>
              </a:rPr>
              <a:t>towards</a:t>
            </a:r>
            <a:r>
              <a:rPr lang="en-US" altLang="x-none" sz="2000" dirty="0">
                <a:latin typeface="Times New Roman" panose="02020603050405020304" pitchFamily="18" charset="0"/>
              </a:rPr>
              <a:t> </a:t>
            </a:r>
            <a:r>
              <a:rPr lang="en-US" altLang="x-none" sz="2000" dirty="0">
                <a:latin typeface="Calibri" panose="020F0502020204030204" pitchFamily="34" charset="0"/>
              </a:rPr>
              <a:t>bottom</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undergoing</a:t>
            </a:r>
            <a:r>
              <a:rPr lang="en-US" altLang="x-none" sz="2000" dirty="0">
                <a:latin typeface="Times New Roman" panose="02020603050405020304" pitchFamily="18" charset="0"/>
              </a:rPr>
              <a:t> </a:t>
            </a:r>
            <a:r>
              <a:rPr lang="en-US" altLang="x-none" sz="2000" dirty="0">
                <a:latin typeface="Calibri" panose="020F0502020204030204" pitchFamily="34" charset="0"/>
              </a:rPr>
              <a:t>a</a:t>
            </a:r>
            <a:r>
              <a:rPr lang="en-US" altLang="x-none" sz="2000" dirty="0">
                <a:latin typeface="Times New Roman" panose="02020603050405020304" pitchFamily="18" charset="0"/>
              </a:rPr>
              <a:t> </a:t>
            </a:r>
            <a:r>
              <a:rPr lang="en-US" altLang="x-none" sz="2000" dirty="0">
                <a:latin typeface="Calibri" panose="020F0502020204030204" pitchFamily="34" charset="0"/>
              </a:rPr>
              <a:t>positive</a:t>
            </a:r>
            <a:r>
              <a:rPr lang="en-US" altLang="x-none" sz="2000" dirty="0">
                <a:latin typeface="Times New Roman" panose="02020603050405020304" pitchFamily="18" charset="0"/>
              </a:rPr>
              <a:t> </a:t>
            </a:r>
            <a:r>
              <a:rPr lang="en-US" altLang="x-none" sz="2000" dirty="0">
                <a:latin typeface="Calibri" panose="020F0502020204030204" pitchFamily="34" charset="0"/>
              </a:rPr>
              <a:t>pressure.</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pad</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fixed</a:t>
            </a:r>
            <a:r>
              <a:rPr lang="en-US" altLang="x-none" sz="2000" dirty="0">
                <a:latin typeface="Times New Roman" panose="02020603050405020304" pitchFamily="18" charset="0"/>
              </a:rPr>
              <a:t> </a:t>
            </a:r>
            <a:r>
              <a:rPr lang="en-US" altLang="x-none" sz="2000" dirty="0">
                <a:latin typeface="Calibri" panose="020F0502020204030204" pitchFamily="34" charset="0"/>
              </a:rPr>
              <a:t>at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top/</a:t>
            </a:r>
            <a:r>
              <a:rPr lang="en-US" altLang="x-none" sz="2000" dirty="0">
                <a:latin typeface="Times New Roman" panose="02020603050405020304" pitchFamily="18" charset="0"/>
              </a:rPr>
              <a:t> </a:t>
            </a:r>
            <a:r>
              <a:rPr lang="en-US" altLang="x-none" sz="2000" dirty="0">
                <a:latin typeface="Calibri" panose="020F0502020204030204" pitchFamily="34" charset="0"/>
              </a:rPr>
              <a:t>roof</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usually</a:t>
            </a:r>
            <a:r>
              <a:rPr lang="en-US" altLang="x-none" sz="2000" dirty="0">
                <a:latin typeface="Times New Roman" panose="02020603050405020304" pitchFamily="18" charset="0"/>
              </a:rPr>
              <a:t> </a:t>
            </a:r>
            <a:r>
              <a:rPr lang="en-US" altLang="x-none" sz="2000" dirty="0">
                <a:latin typeface="Calibri" panose="020F0502020204030204" pitchFamily="34" charset="0"/>
              </a:rPr>
              <a:t>present</a:t>
            </a:r>
            <a:r>
              <a:rPr lang="en-US" altLang="x-none" sz="2000" dirty="0">
                <a:latin typeface="Times New Roman" panose="02020603050405020304" pitchFamily="18" charset="0"/>
              </a:rPr>
              <a:t> </a:t>
            </a:r>
            <a:r>
              <a:rPr lang="en-US" altLang="x-none" sz="2000" dirty="0">
                <a:latin typeface="Calibri" panose="020F0502020204030204" pitchFamily="34" charset="0"/>
              </a:rPr>
              <a:t>right</a:t>
            </a:r>
            <a:r>
              <a:rPr lang="en-US" altLang="x-none" sz="2000" dirty="0">
                <a:latin typeface="Times New Roman" panose="02020603050405020304" pitchFamily="18" charset="0"/>
              </a:rPr>
              <a:t> </a:t>
            </a:r>
            <a:r>
              <a:rPr lang="en-US" altLang="x-none" sz="2000" dirty="0">
                <a:latin typeface="Calibri" panose="020F0502020204030204" pitchFamily="34" charset="0"/>
              </a:rPr>
              <a:t>below</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pad.</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Hence</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pre-filtered</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directed</a:t>
            </a:r>
            <a:r>
              <a:rPr lang="en-US" altLang="x-none" sz="2000" dirty="0">
                <a:latin typeface="Times New Roman" panose="02020603050405020304" pitchFamily="18" charset="0"/>
              </a:rPr>
              <a:t> </a:t>
            </a:r>
            <a:r>
              <a:rPr lang="en-US" altLang="x-none" sz="2000" dirty="0">
                <a:latin typeface="Calibri" panose="020F0502020204030204" pitchFamily="34" charset="0"/>
              </a:rPr>
              <a:t>by</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towards</a:t>
            </a:r>
            <a:r>
              <a:rPr lang="en-US" altLang="x-none" sz="2000" dirty="0">
                <a:latin typeface="Times New Roman" panose="02020603050405020304" pitchFamily="18" charset="0"/>
              </a:rPr>
              <a:t> </a:t>
            </a:r>
            <a:r>
              <a:rPr lang="en-US" altLang="x-none" sz="2000" dirty="0">
                <a:latin typeface="Calibri" panose="020F0502020204030204" pitchFamily="34" charset="0"/>
              </a:rPr>
              <a:t>HEPA</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this</a:t>
            </a:r>
            <a:r>
              <a:rPr lang="en-US" altLang="x-none" sz="2000" dirty="0">
                <a:latin typeface="Times New Roman" panose="02020603050405020304" pitchFamily="18" charset="0"/>
              </a:rPr>
              <a:t>  </a:t>
            </a:r>
            <a:r>
              <a:rPr lang="en-US" altLang="x-none" sz="2000" dirty="0">
                <a:latin typeface="Calibri" panose="020F0502020204030204" pitchFamily="34" charset="0"/>
              </a:rPr>
              <a:t>sterile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move</a:t>
            </a:r>
            <a:r>
              <a:rPr lang="en-US" altLang="x-none" sz="2000" dirty="0">
                <a:latin typeface="Times New Roman" panose="02020603050405020304" pitchFamily="18" charset="0"/>
              </a:rPr>
              <a:t>  </a:t>
            </a:r>
            <a:r>
              <a:rPr lang="en-US" altLang="x-none" sz="2000" dirty="0">
                <a:latin typeface="Calibri" panose="020F0502020204030204" pitchFamily="34" charset="0"/>
              </a:rPr>
              <a:t>downwards</a:t>
            </a:r>
            <a:r>
              <a:rPr lang="en-US" altLang="x-none" sz="2000" dirty="0">
                <a:latin typeface="Times New Roman" panose="02020603050405020304" pitchFamily="18" charset="0"/>
              </a:rPr>
              <a:t>  </a:t>
            </a:r>
            <a:r>
              <a:rPr lang="en-US" altLang="x-none" sz="2000" dirty="0">
                <a:latin typeface="Calibri" panose="020F0502020204030204" pitchFamily="34" charset="0"/>
              </a:rPr>
              <a:t>in</a:t>
            </a:r>
            <a:r>
              <a:rPr lang="en-US" altLang="x-none" sz="2000" dirty="0">
                <a:latin typeface="Times New Roman" panose="02020603050405020304" pitchFamily="18" charset="0"/>
              </a:rPr>
              <a:t>  </a:t>
            </a:r>
            <a:r>
              <a:rPr lang="en-US" altLang="x-none" sz="2000" dirty="0">
                <a:latin typeface="Calibri" panose="020F0502020204030204" pitchFamily="34" charset="0"/>
              </a:rPr>
              <a:t>a</a:t>
            </a:r>
            <a:r>
              <a:rPr lang="en-US" altLang="x-none" sz="2000" dirty="0">
                <a:latin typeface="Times New Roman" panose="02020603050405020304" pitchFamily="18" charset="0"/>
              </a:rPr>
              <a:t> </a:t>
            </a:r>
            <a:r>
              <a:rPr lang="en-US" altLang="x-none" sz="2000" dirty="0">
                <a:latin typeface="Calibri" panose="020F0502020204030204" pitchFamily="34" charset="0"/>
              </a:rPr>
              <a:t>vertical</a:t>
            </a:r>
            <a:r>
              <a:rPr lang="en-US" altLang="x-none" sz="2000" dirty="0">
                <a:latin typeface="Times New Roman" panose="02020603050405020304" pitchFamily="18" charset="0"/>
              </a:rPr>
              <a:t> </a:t>
            </a:r>
            <a:r>
              <a:rPr lang="en-US" altLang="x-none" sz="2000" dirty="0">
                <a:latin typeface="Calibri" panose="020F0502020204030204" pitchFamily="34" charset="0"/>
              </a:rPr>
              <a:t>direction</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workplace.</a:t>
            </a:r>
          </a:p>
          <a:p>
            <a:pPr marL="298450" indent="-285750" algn="just" defTabSz="914400">
              <a:buFont typeface="Arial" panose="020B0604020202020204" pitchFamily="34" charset="0"/>
              <a:buChar char="•"/>
              <a:tabLst>
                <a:tab pos="298450" algn="l"/>
              </a:tabLst>
            </a:pPr>
            <a:r>
              <a:rPr lang="en-US" altLang="x-none" sz="2000" dirty="0">
                <a:latin typeface="Calibri" panose="020F0502020204030204" pitchFamily="34" charset="0"/>
              </a:rPr>
              <a:t>Advantage</a:t>
            </a:r>
            <a:r>
              <a:rPr lang="en-US" altLang="x-none" sz="2000" dirty="0">
                <a:latin typeface="Times New Roman" panose="02020603050405020304" pitchFamily="18" charset="0"/>
              </a:rPr>
              <a:t> </a:t>
            </a:r>
            <a:r>
              <a:rPr lang="en-US" altLang="x-none" sz="2000" dirty="0">
                <a:latin typeface="Calibri" panose="020F0502020204030204" pitchFamily="34" charset="0"/>
              </a:rPr>
              <a: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does</a:t>
            </a:r>
            <a:r>
              <a:rPr lang="en-US" altLang="x-none" sz="2000" dirty="0">
                <a:latin typeface="Times New Roman" panose="02020603050405020304" pitchFamily="18" charset="0"/>
              </a:rPr>
              <a:t> </a:t>
            </a:r>
            <a:r>
              <a:rPr lang="en-US" altLang="x-none" sz="2000" dirty="0">
                <a:latin typeface="Calibri" panose="020F0502020204030204" pitchFamily="34" charset="0"/>
              </a:rPr>
              <a:t>not</a:t>
            </a:r>
            <a:r>
              <a:rPr lang="en-US" altLang="x-none" sz="2000" dirty="0">
                <a:latin typeface="Times New Roman" panose="02020603050405020304" pitchFamily="18" charset="0"/>
              </a:rPr>
              <a:t> </a:t>
            </a:r>
            <a:r>
              <a:rPr lang="en-US" altLang="x-none" sz="2000" dirty="0">
                <a:latin typeface="Calibri" panose="020F0502020204030204" pitchFamily="34" charset="0"/>
              </a:rPr>
              <a:t>blow</a:t>
            </a:r>
            <a:r>
              <a:rPr lang="en-US" altLang="x-none" sz="2000" dirty="0">
                <a:latin typeface="Times New Roman" panose="02020603050405020304" pitchFamily="18" charset="0"/>
              </a:rPr>
              <a:t> </a:t>
            </a:r>
            <a:r>
              <a:rPr lang="en-US" altLang="x-none" sz="2000" dirty="0">
                <a:latin typeface="Calibri" panose="020F0502020204030204" pitchFamily="34" charset="0"/>
              </a:rPr>
              <a:t>directly</a:t>
            </a:r>
            <a:r>
              <a:rPr lang="en-US" altLang="x-none" sz="2000" dirty="0">
                <a:latin typeface="Times New Roman" panose="02020603050405020304" pitchFamily="18" charset="0"/>
              </a:rPr>
              <a:t> </a:t>
            </a:r>
            <a:r>
              <a:rPr lang="en-US" altLang="x-none" sz="2000" dirty="0">
                <a:latin typeface="Calibri" panose="020F0502020204030204" pitchFamily="34" charset="0"/>
              </a:rPr>
              <a:t>towards</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user,</a:t>
            </a:r>
            <a:r>
              <a:rPr lang="en-US" altLang="x-none" sz="2000" dirty="0">
                <a:latin typeface="Times New Roman" panose="02020603050405020304" pitchFamily="18" charset="0"/>
              </a:rPr>
              <a:t> </a:t>
            </a:r>
            <a:r>
              <a:rPr lang="en-US" altLang="x-none" sz="2000" dirty="0">
                <a:latin typeface="Calibri" panose="020F0502020204030204" pitchFamily="34" charset="0"/>
              </a:rPr>
              <a:t>it</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considered</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be</a:t>
            </a:r>
            <a:r>
              <a:rPr lang="en-US" altLang="x-none" sz="2000" dirty="0">
                <a:latin typeface="Times New Roman" panose="02020603050405020304" pitchFamily="18" charset="0"/>
              </a:rPr>
              <a:t> </a:t>
            </a:r>
            <a:r>
              <a:rPr lang="en-US" altLang="x-none" sz="2000" dirty="0">
                <a:latin typeface="Calibri" panose="020F0502020204030204" pitchFamily="34" charset="0"/>
              </a:rPr>
              <a:t>safe.</a:t>
            </a:r>
            <a:endParaRPr lang="en-US" altLang="x-none" sz="2000" dirty="0">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A517793E-DED6-5CCF-CDB1-4A06380B13B2}"/>
              </a:ext>
            </a:extLst>
          </p:cNvPr>
          <p:cNvSpPr txBox="1"/>
          <p:nvPr/>
        </p:nvSpPr>
        <p:spPr>
          <a:xfrm>
            <a:off x="820515" y="256032"/>
            <a:ext cx="2882805" cy="461665"/>
          </a:xfrm>
          <a:prstGeom prst="rect">
            <a:avLst/>
          </a:prstGeom>
          <a:noFill/>
        </p:spPr>
        <p:txBody>
          <a:bodyPr wrap="square" rtlCol="0">
            <a:spAutoFit/>
          </a:bodyPr>
          <a:lstStyle/>
          <a:p>
            <a:r>
              <a:rPr lang="en-IN" sz="2400" b="1" dirty="0"/>
              <a:t>Continue…</a:t>
            </a:r>
          </a:p>
        </p:txBody>
      </p:sp>
    </p:spTree>
    <p:extLst>
      <p:ext uri="{BB962C8B-B14F-4D97-AF65-F5344CB8AC3E}">
        <p14:creationId xmlns:p14="http://schemas.microsoft.com/office/powerpoint/2010/main" val="1174846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223F98-DD09-0BD8-BCE1-FDB44015A00D}"/>
              </a:ext>
            </a:extLst>
          </p:cNvPr>
          <p:cNvSpPr/>
          <p:nvPr/>
        </p:nvSpPr>
        <p:spPr>
          <a:xfrm>
            <a:off x="670560" y="628554"/>
            <a:ext cx="6553200" cy="461963"/>
          </a:xfrm>
          <a:prstGeom prst="rect">
            <a:avLst/>
          </a:prstGeom>
          <a:noFill/>
          <a:ln w="9525">
            <a:noFill/>
          </a:ln>
        </p:spPr>
        <p:txBody>
          <a:bodyPr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469900" indent="-457200" defTabSz="914400">
              <a:buFont typeface="Wingdings" panose="05000000000000000000" pitchFamily="2" charset="2"/>
              <a:buChar char=""/>
              <a:tabLst>
                <a:tab pos="469900" algn="l"/>
              </a:tabLst>
            </a:pPr>
            <a:r>
              <a:rPr lang="en-US" altLang="x-none" sz="2400" b="1" dirty="0">
                <a:latin typeface="Calibri" panose="020F0502020204030204" pitchFamily="34" charset="0"/>
              </a:rPr>
              <a:t>Applications</a:t>
            </a:r>
            <a:r>
              <a:rPr lang="en-US" altLang="x-none" sz="2400" b="1" dirty="0">
                <a:latin typeface="Times New Roman" panose="02020603050405020304" pitchFamily="18" charset="0"/>
              </a:rPr>
              <a:t> </a:t>
            </a:r>
            <a:r>
              <a:rPr lang="en-US" altLang="x-none" sz="2400" b="1" dirty="0">
                <a:latin typeface="Calibri" panose="020F0502020204030204" pitchFamily="34" charset="0"/>
              </a:rPr>
              <a:t>of</a:t>
            </a:r>
            <a:r>
              <a:rPr lang="en-US" altLang="x-none" sz="2400" b="1" dirty="0">
                <a:latin typeface="Times New Roman" panose="02020603050405020304" pitchFamily="18" charset="0"/>
              </a:rPr>
              <a:t> </a:t>
            </a:r>
            <a:r>
              <a:rPr lang="en-US" altLang="x-none" sz="2400" b="1" dirty="0">
                <a:latin typeface="Calibri" panose="020F0502020204030204" pitchFamily="34" charset="0"/>
              </a:rPr>
              <a:t>laminar</a:t>
            </a:r>
            <a:r>
              <a:rPr lang="en-US" altLang="x-none" sz="2400" b="1" dirty="0">
                <a:latin typeface="Times New Roman" panose="02020603050405020304" pitchFamily="18" charset="0"/>
              </a:rPr>
              <a:t> </a:t>
            </a:r>
            <a:r>
              <a:rPr lang="en-US" altLang="x-none" sz="2400" b="1" dirty="0">
                <a:latin typeface="Calibri" panose="020F0502020204030204" pitchFamily="34" charset="0"/>
              </a:rPr>
              <a:t>air</a:t>
            </a:r>
            <a:r>
              <a:rPr lang="en-US" altLang="x-none" sz="2400" b="1" dirty="0">
                <a:latin typeface="Times New Roman" panose="02020603050405020304" pitchFamily="18" charset="0"/>
              </a:rPr>
              <a:t> </a:t>
            </a:r>
            <a:r>
              <a:rPr lang="en-US" altLang="x-none" sz="2400" b="1" dirty="0">
                <a:latin typeface="Calibri" panose="020F0502020204030204" pitchFamily="34" charset="0"/>
              </a:rPr>
              <a:t>flow</a:t>
            </a:r>
            <a:r>
              <a:rPr lang="en-US" altLang="x-none" sz="2400" b="1" dirty="0">
                <a:latin typeface="Times New Roman" panose="02020603050405020304" pitchFamily="18" charset="0"/>
              </a:rPr>
              <a:t> </a:t>
            </a:r>
            <a:r>
              <a:rPr lang="en-US" altLang="x-none" sz="2400" b="1" dirty="0">
                <a:latin typeface="Calibri" panose="020F0502020204030204" pitchFamily="34" charset="0"/>
              </a:rPr>
              <a:t>cabinet:</a:t>
            </a:r>
            <a:endParaRPr lang="en-US" altLang="x-none" sz="2400" dirty="0">
              <a:latin typeface="Calibri" panose="020F0502020204030204" pitchFamily="34" charset="0"/>
              <a:ea typeface="Calibri" panose="020F0502020204030204" pitchFamily="34" charset="0"/>
            </a:endParaRPr>
          </a:p>
        </p:txBody>
      </p:sp>
      <p:graphicFrame>
        <p:nvGraphicFramePr>
          <p:cNvPr id="3" name="Diagram 2">
            <a:extLst>
              <a:ext uri="{FF2B5EF4-FFF2-40B4-BE49-F238E27FC236}">
                <a16:creationId xmlns:a16="http://schemas.microsoft.com/office/drawing/2014/main" id="{E13DB39A-94FB-2557-CA2F-95F16AD45FA5}"/>
              </a:ext>
            </a:extLst>
          </p:cNvPr>
          <p:cNvGraphicFramePr/>
          <p:nvPr>
            <p:extLst>
              <p:ext uri="{D42A27DB-BD31-4B8C-83A1-F6EECF244321}">
                <p14:modId xmlns:p14="http://schemas.microsoft.com/office/powerpoint/2010/main" val="270593542"/>
              </p:ext>
            </p:extLst>
          </p:nvPr>
        </p:nvGraphicFramePr>
        <p:xfrm>
          <a:off x="1702816" y="1466088"/>
          <a:ext cx="8128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4331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07934161-E38C-1508-1C63-EF4E31191CDD}"/>
              </a:ext>
            </a:extLst>
          </p:cNvPr>
          <p:cNvSpPr txBox="1"/>
          <p:nvPr/>
        </p:nvSpPr>
        <p:spPr>
          <a:xfrm>
            <a:off x="1524063" y="1272000"/>
            <a:ext cx="8759825" cy="3875088"/>
          </a:xfrm>
          <a:prstGeom prst="rect">
            <a:avLst/>
          </a:prstGeom>
          <a:noFill/>
          <a:ln w="9525">
            <a:noFill/>
          </a:ln>
        </p:spPr>
        <p:txBody>
          <a:bodyPr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469900" indent="-457200" defTabSz="914400">
              <a:buFont typeface="Wingdings" panose="05000000000000000000" pitchFamily="2" charset="2"/>
              <a:buChar char=""/>
              <a:tabLst>
                <a:tab pos="469900" algn="l"/>
              </a:tabLst>
            </a:pPr>
            <a:r>
              <a:rPr lang="en-US" altLang="x-none" sz="2800" b="1" dirty="0">
                <a:latin typeface="Calibri" panose="020F0502020204030204" pitchFamily="34" charset="0"/>
              </a:rPr>
              <a:t>Precautions:</a:t>
            </a:r>
            <a:endParaRPr lang="en-US" altLang="x-none" sz="2800" dirty="0">
              <a:latin typeface="Calibri" panose="020F0502020204030204" pitchFamily="34" charset="0"/>
            </a:endParaRPr>
          </a:p>
          <a:p>
            <a:pPr marL="469900" indent="-457200" algn="just" defTabSz="914400">
              <a:spcBef>
                <a:spcPts val="50"/>
              </a:spcBef>
              <a:buFont typeface="Wingdings" panose="05000000000000000000" pitchFamily="2" charset="2"/>
              <a:buChar char=""/>
              <a:tabLst>
                <a:tab pos="469900" algn="l"/>
              </a:tabLst>
            </a:pPr>
            <a:endParaRPr lang="en-US" altLang="x-none" sz="3100" dirty="0">
              <a:latin typeface="Times New Roman" panose="02020603050405020304" pitchFamily="18" charset="0"/>
            </a:endParaRPr>
          </a:p>
          <a:p>
            <a:pPr marL="527050" lvl="1" indent="-285750" algn="just" defTabSz="914400" eaLnBrk="1" hangingPunct="1">
              <a:buFont typeface="Arial" panose="020B0604020202020204" pitchFamily="34" charset="0"/>
              <a:buChar char="•"/>
              <a:tabLst>
                <a:tab pos="469900" algn="l"/>
              </a:tabLst>
            </a:pPr>
            <a:r>
              <a:rPr lang="en-US" altLang="x-none" sz="2400" dirty="0">
                <a:latin typeface="Calibri" panose="020F0502020204030204" pitchFamily="34" charset="0"/>
              </a:rPr>
              <a:t>Before</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after</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work,</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laminar</a:t>
            </a:r>
            <a:r>
              <a:rPr lang="en-US" altLang="x-none" sz="2400" dirty="0">
                <a:latin typeface="Times New Roman" panose="02020603050405020304" pitchFamily="18" charset="0"/>
              </a:rPr>
              <a:t> </a:t>
            </a:r>
            <a:r>
              <a:rPr lang="en-US" altLang="x-none" sz="2400" dirty="0">
                <a:latin typeface="Calibri" panose="020F0502020204030204" pitchFamily="34" charset="0"/>
              </a:rPr>
              <a:t>flow</a:t>
            </a:r>
            <a:r>
              <a:rPr lang="en-US" altLang="x-none" sz="2400" dirty="0">
                <a:latin typeface="Times New Roman" panose="02020603050405020304" pitchFamily="18" charset="0"/>
              </a:rPr>
              <a:t> </a:t>
            </a:r>
            <a:r>
              <a:rPr lang="en-US" altLang="x-none" sz="2400" dirty="0">
                <a:latin typeface="Calibri" panose="020F0502020204030204" pitchFamily="34" charset="0"/>
              </a:rPr>
              <a:t>cabinet</a:t>
            </a:r>
            <a:r>
              <a:rPr lang="en-US" altLang="x-none" sz="2400" dirty="0">
                <a:latin typeface="Times New Roman" panose="02020603050405020304" pitchFamily="18" charset="0"/>
              </a:rPr>
              <a:t> </a:t>
            </a:r>
            <a:r>
              <a:rPr lang="en-US" altLang="x-none" sz="2400" dirty="0">
                <a:latin typeface="Calibri" panose="020F0502020204030204" pitchFamily="34" charset="0"/>
              </a:rPr>
              <a:t>should</a:t>
            </a:r>
            <a:r>
              <a:rPr lang="en-US" altLang="x-none" sz="2400" dirty="0">
                <a:latin typeface="Times New Roman" panose="02020603050405020304" pitchFamily="18" charset="0"/>
              </a:rPr>
              <a:t> </a:t>
            </a:r>
            <a:r>
              <a:rPr lang="en-US" altLang="x-none" sz="2400" dirty="0">
                <a:latin typeface="Calibri" panose="020F0502020204030204" pitchFamily="34" charset="0"/>
              </a:rPr>
              <a:t>be</a:t>
            </a:r>
            <a:r>
              <a:rPr lang="en-US" altLang="x-none" sz="2400" dirty="0">
                <a:latin typeface="Times New Roman" panose="02020603050405020304" pitchFamily="18" charset="0"/>
              </a:rPr>
              <a:t> </a:t>
            </a:r>
            <a:r>
              <a:rPr lang="en-US" altLang="x-none" sz="2400" dirty="0">
                <a:latin typeface="Calibri" panose="020F0502020204030204" pitchFamily="34" charset="0"/>
              </a:rPr>
              <a:t>sterilized</a:t>
            </a:r>
            <a:r>
              <a:rPr lang="en-US" altLang="x-none" sz="2400" dirty="0">
                <a:latin typeface="Times New Roman" panose="02020603050405020304" pitchFamily="18" charset="0"/>
              </a:rPr>
              <a:t> </a:t>
            </a:r>
            <a:r>
              <a:rPr lang="en-US" altLang="x-none" sz="2400" dirty="0">
                <a:latin typeface="Calibri" panose="020F0502020204030204" pitchFamily="34" charset="0"/>
              </a:rPr>
              <a:t>with</a:t>
            </a:r>
            <a:r>
              <a:rPr lang="en-US" altLang="x-none" sz="2400" dirty="0">
                <a:latin typeface="Times New Roman" panose="02020603050405020304" pitchFamily="18" charset="0"/>
              </a:rPr>
              <a:t> </a:t>
            </a:r>
            <a:r>
              <a:rPr lang="en-US" altLang="x-none" sz="2400" dirty="0">
                <a:latin typeface="Calibri" panose="020F0502020204030204" pitchFamily="34" charset="0"/>
              </a:rPr>
              <a:t>UV</a:t>
            </a:r>
            <a:r>
              <a:rPr lang="en-US" altLang="x-none" sz="2400" dirty="0">
                <a:latin typeface="Times New Roman" panose="02020603050405020304" pitchFamily="18" charset="0"/>
              </a:rPr>
              <a:t> </a:t>
            </a:r>
            <a:r>
              <a:rPr lang="en-US" altLang="x-none" sz="2400" dirty="0">
                <a:latin typeface="Calibri" panose="020F0502020204030204" pitchFamily="34" charset="0"/>
              </a:rPr>
              <a:t>light.</a:t>
            </a:r>
          </a:p>
          <a:p>
            <a:pPr marL="527050" lvl="1" indent="-285750" algn="just" defTabSz="914400" eaLnBrk="1" hangingPunct="1">
              <a:buFont typeface="Arial" panose="020B0604020202020204" pitchFamily="34" charset="0"/>
              <a:buChar char="•"/>
              <a:tabLst>
                <a:tab pos="469900" algn="l"/>
              </a:tabLst>
            </a:pP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lab</a:t>
            </a:r>
            <a:r>
              <a:rPr lang="en-US" altLang="x-none" sz="2400" dirty="0">
                <a:latin typeface="Times New Roman" panose="02020603050405020304" pitchFamily="18" charset="0"/>
              </a:rPr>
              <a:t> </a:t>
            </a:r>
            <a:r>
              <a:rPr lang="en-US" altLang="x-none" sz="2400" dirty="0">
                <a:latin typeface="Calibri" panose="020F0502020204030204" pitchFamily="34" charset="0"/>
              </a:rPr>
              <a:t>coat,</a:t>
            </a:r>
            <a:r>
              <a:rPr lang="en-US" altLang="x-none" sz="2400" dirty="0">
                <a:latin typeface="Times New Roman" panose="02020603050405020304" pitchFamily="18" charset="0"/>
              </a:rPr>
              <a:t> </a:t>
            </a:r>
            <a:r>
              <a:rPr lang="en-US" altLang="x-none" sz="2400" dirty="0">
                <a:latin typeface="Calibri" panose="020F0502020204030204" pitchFamily="34" charset="0"/>
              </a:rPr>
              <a:t>long</a:t>
            </a:r>
            <a:r>
              <a:rPr lang="en-US" altLang="x-none" sz="2400" dirty="0">
                <a:latin typeface="Times New Roman" panose="02020603050405020304" pitchFamily="18" charset="0"/>
              </a:rPr>
              <a:t>	 </a:t>
            </a:r>
            <a:r>
              <a:rPr lang="en-US" altLang="x-none" sz="2400" dirty="0">
                <a:latin typeface="Calibri" panose="020F0502020204030204" pitchFamily="34" charset="0"/>
              </a:rPr>
              <a:t>gloves</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head</a:t>
            </a:r>
            <a:r>
              <a:rPr lang="en-US" altLang="x-none" sz="2400" dirty="0">
                <a:latin typeface="Times New Roman" panose="02020603050405020304" pitchFamily="18" charset="0"/>
              </a:rPr>
              <a:t> </a:t>
            </a:r>
            <a:r>
              <a:rPr lang="en-US" altLang="x-none" sz="2400" dirty="0">
                <a:latin typeface="Calibri" panose="020F0502020204030204" pitchFamily="34" charset="0"/>
              </a:rPr>
              <a:t>cap</a:t>
            </a:r>
            <a:r>
              <a:rPr lang="en-US" altLang="x-none" sz="2400" dirty="0">
                <a:latin typeface="Times New Roman" panose="02020603050405020304" pitchFamily="18" charset="0"/>
              </a:rPr>
              <a:t> </a:t>
            </a:r>
            <a:r>
              <a:rPr lang="en-US" altLang="x-none" sz="2400" dirty="0">
                <a:latin typeface="Calibri" panose="020F0502020204030204" pitchFamily="34" charset="0"/>
              </a:rPr>
              <a:t>is</a:t>
            </a:r>
            <a:r>
              <a:rPr lang="en-US" altLang="x-none" sz="2400" dirty="0">
                <a:latin typeface="Times New Roman" panose="02020603050405020304" pitchFamily="18" charset="0"/>
              </a:rPr>
              <a:t> </a:t>
            </a:r>
            <a:r>
              <a:rPr lang="en-US" altLang="x-none" sz="2400" dirty="0">
                <a:latin typeface="Calibri" panose="020F0502020204030204" pitchFamily="34" charset="0"/>
              </a:rPr>
              <a:t>compulsory</a:t>
            </a:r>
            <a:r>
              <a:rPr lang="en-US" altLang="x-none" sz="2400" dirty="0">
                <a:latin typeface="Times New Roman" panose="02020603050405020304" pitchFamily="18" charset="0"/>
              </a:rPr>
              <a:t> </a:t>
            </a:r>
            <a:r>
              <a:rPr lang="en-US" altLang="x-none" sz="2400" dirty="0">
                <a:latin typeface="Calibri" panose="020F0502020204030204" pitchFamily="34" charset="0"/>
              </a:rPr>
              <a:t>to</a:t>
            </a:r>
            <a:r>
              <a:rPr lang="en-US" altLang="x-none" sz="2400" dirty="0">
                <a:latin typeface="Times New Roman" panose="02020603050405020304" pitchFamily="18" charset="0"/>
              </a:rPr>
              <a:t> </a:t>
            </a:r>
            <a:r>
              <a:rPr lang="en-US" altLang="x-none" sz="2400" dirty="0">
                <a:latin typeface="Calibri" panose="020F0502020204030204" pitchFamily="34" charset="0"/>
              </a:rPr>
              <a:t>the user/operator.</a:t>
            </a:r>
          </a:p>
          <a:p>
            <a:pPr marL="527050" lvl="1" indent="-285750" algn="just" defTabSz="914400" eaLnBrk="1" hangingPunct="1">
              <a:buFont typeface="Arial" panose="020B0604020202020204" pitchFamily="34" charset="0"/>
              <a:buChar char="•"/>
              <a:tabLst>
                <a:tab pos="469900" algn="l"/>
              </a:tabLst>
            </a:pPr>
            <a:r>
              <a:rPr lang="en-US" altLang="x-none" sz="2400" dirty="0">
                <a:latin typeface="Calibri" panose="020F0502020204030204" pitchFamily="34" charset="0"/>
              </a:rPr>
              <a:t>No</a:t>
            </a:r>
            <a:r>
              <a:rPr lang="en-US" altLang="x-none" sz="2400" dirty="0">
                <a:latin typeface="Times New Roman" panose="02020603050405020304" pitchFamily="18" charset="0"/>
              </a:rPr>
              <a:t> </a:t>
            </a:r>
            <a:r>
              <a:rPr lang="en-US" altLang="x-none" sz="2400" dirty="0">
                <a:latin typeface="Calibri" panose="020F0502020204030204" pitchFamily="34" charset="0"/>
              </a:rPr>
              <a:t>operations</a:t>
            </a:r>
            <a:r>
              <a:rPr lang="en-US" altLang="x-none" sz="2400" dirty="0">
                <a:latin typeface="Times New Roman" panose="02020603050405020304" pitchFamily="18" charset="0"/>
              </a:rPr>
              <a:t> </a:t>
            </a:r>
            <a:r>
              <a:rPr lang="en-US" altLang="x-none" sz="2400" dirty="0">
                <a:latin typeface="Calibri" panose="020F0502020204030204" pitchFamily="34" charset="0"/>
              </a:rPr>
              <a:t>should</a:t>
            </a:r>
            <a:r>
              <a:rPr lang="en-US" altLang="x-none" sz="2400" dirty="0">
                <a:latin typeface="Times New Roman" panose="02020603050405020304" pitchFamily="18" charset="0"/>
              </a:rPr>
              <a:t> </a:t>
            </a:r>
            <a:r>
              <a:rPr lang="en-US" altLang="x-none" sz="2400" dirty="0">
                <a:latin typeface="Calibri" panose="020F0502020204030204" pitchFamily="34" charset="0"/>
              </a:rPr>
              <a:t>be</a:t>
            </a:r>
            <a:r>
              <a:rPr lang="en-US" altLang="x-none" sz="2400" dirty="0">
                <a:latin typeface="Times New Roman" panose="02020603050405020304" pitchFamily="18" charset="0"/>
              </a:rPr>
              <a:t> </a:t>
            </a:r>
            <a:r>
              <a:rPr lang="en-US" altLang="x-none" sz="2400" dirty="0">
                <a:latin typeface="Calibri" panose="020F0502020204030204" pitchFamily="34" charset="0"/>
              </a:rPr>
              <a:t>carried</a:t>
            </a:r>
            <a:r>
              <a:rPr lang="en-US" altLang="x-none" sz="2400" dirty="0">
                <a:latin typeface="Times New Roman" panose="02020603050405020304" pitchFamily="18" charset="0"/>
              </a:rPr>
              <a:t> </a:t>
            </a:r>
            <a:r>
              <a:rPr lang="en-US" altLang="x-none" sz="2400" dirty="0">
                <a:latin typeface="Calibri" panose="020F0502020204030204" pitchFamily="34" charset="0"/>
              </a:rPr>
              <a:t>out</a:t>
            </a:r>
            <a:r>
              <a:rPr lang="en-US" altLang="x-none" sz="2400" dirty="0">
                <a:latin typeface="Times New Roman" panose="02020603050405020304" pitchFamily="18" charset="0"/>
              </a:rPr>
              <a:t> </a:t>
            </a:r>
            <a:r>
              <a:rPr lang="en-US" altLang="x-none" sz="2400" dirty="0">
                <a:latin typeface="Calibri" panose="020F0502020204030204" pitchFamily="34" charset="0"/>
              </a:rPr>
              <a:t>when</a:t>
            </a:r>
            <a:r>
              <a:rPr lang="en-US" altLang="x-none" sz="2400" dirty="0">
                <a:latin typeface="Times New Roman" panose="02020603050405020304" pitchFamily="18" charset="0"/>
              </a:rPr>
              <a:t> </a:t>
            </a:r>
            <a:r>
              <a:rPr lang="en-US" altLang="x-none" sz="2400" dirty="0">
                <a:latin typeface="Calibri" panose="020F0502020204030204" pitchFamily="34" charset="0"/>
              </a:rPr>
              <a:t>UV</a:t>
            </a:r>
            <a:r>
              <a:rPr lang="en-US" altLang="x-none" sz="2400" dirty="0">
                <a:latin typeface="Times New Roman" panose="02020603050405020304" pitchFamily="18" charset="0"/>
              </a:rPr>
              <a:t> </a:t>
            </a:r>
            <a:r>
              <a:rPr lang="en-US" altLang="x-none" sz="2400" dirty="0">
                <a:latin typeface="Calibri" panose="020F0502020204030204" pitchFamily="34" charset="0"/>
              </a:rPr>
              <a:t>light</a:t>
            </a:r>
            <a:r>
              <a:rPr lang="en-US" altLang="x-none" sz="2400" dirty="0">
                <a:latin typeface="Times New Roman" panose="02020603050405020304" pitchFamily="18" charset="0"/>
              </a:rPr>
              <a:t> </a:t>
            </a:r>
            <a:r>
              <a:rPr lang="en-US" altLang="x-none" sz="2400" dirty="0">
                <a:latin typeface="Calibri" panose="020F0502020204030204" pitchFamily="34" charset="0"/>
              </a:rPr>
              <a:t>is</a:t>
            </a:r>
            <a:r>
              <a:rPr lang="en-US" altLang="x-none" sz="2400" dirty="0">
                <a:latin typeface="Times New Roman" panose="02020603050405020304" pitchFamily="18" charset="0"/>
              </a:rPr>
              <a:t> </a:t>
            </a:r>
            <a:r>
              <a:rPr lang="en-US" altLang="x-none" sz="2400" dirty="0">
                <a:latin typeface="Calibri" panose="020F0502020204030204" pitchFamily="34" charset="0"/>
              </a:rPr>
              <a:t>switched</a:t>
            </a:r>
            <a:r>
              <a:rPr lang="en-US" altLang="x-none" sz="2400" dirty="0">
                <a:latin typeface="Times New Roman" panose="02020603050405020304" pitchFamily="18" charset="0"/>
              </a:rPr>
              <a:t> </a:t>
            </a:r>
            <a:r>
              <a:rPr lang="en-US" altLang="x-none" sz="2400" dirty="0">
                <a:latin typeface="Calibri" panose="020F0502020204030204" pitchFamily="34" charset="0"/>
              </a:rPr>
              <a:t>on.</a:t>
            </a:r>
          </a:p>
          <a:p>
            <a:pPr marL="527050" lvl="1" indent="-285750" algn="just" defTabSz="914400" eaLnBrk="1" hangingPunct="1">
              <a:buFont typeface="Arial" panose="020B0604020202020204" pitchFamily="34" charset="0"/>
              <a:buChar char="•"/>
              <a:tabLst>
                <a:tab pos="469900" algn="l"/>
              </a:tabLst>
            </a:pP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working</a:t>
            </a:r>
            <a:r>
              <a:rPr lang="en-US" altLang="x-none" sz="2400" dirty="0">
                <a:latin typeface="Times New Roman" panose="02020603050405020304" pitchFamily="18" charset="0"/>
              </a:rPr>
              <a:t> </a:t>
            </a:r>
            <a:r>
              <a:rPr lang="en-US" altLang="x-none" sz="2400" dirty="0">
                <a:latin typeface="Calibri" panose="020F0502020204030204" pitchFamily="34" charset="0"/>
              </a:rPr>
              <a:t>bench,</a:t>
            </a:r>
            <a:r>
              <a:rPr lang="en-US" altLang="x-none" sz="2400" dirty="0">
                <a:latin typeface="Times New Roman" panose="02020603050405020304" pitchFamily="18" charset="0"/>
              </a:rPr>
              <a:t> </a:t>
            </a:r>
            <a:r>
              <a:rPr lang="en-US" altLang="x-none" sz="2400" dirty="0">
                <a:latin typeface="Calibri" panose="020F0502020204030204" pitchFamily="34" charset="0"/>
              </a:rPr>
              <a:t>glass</a:t>
            </a:r>
            <a:r>
              <a:rPr lang="en-US" altLang="x-none" sz="2400" dirty="0">
                <a:latin typeface="Times New Roman" panose="02020603050405020304" pitchFamily="18" charset="0"/>
              </a:rPr>
              <a:t> </a:t>
            </a:r>
            <a:r>
              <a:rPr lang="en-US" altLang="x-none" sz="2400" dirty="0">
                <a:latin typeface="Calibri" panose="020F0502020204030204" pitchFamily="34" charset="0"/>
              </a:rPr>
              <a:t>shield,</a:t>
            </a:r>
            <a:r>
              <a:rPr lang="en-US" altLang="x-none" sz="2400" dirty="0">
                <a:latin typeface="Times New Roman" panose="02020603050405020304" pitchFamily="18" charset="0"/>
              </a:rPr>
              <a:t> </a:t>
            </a:r>
            <a:r>
              <a:rPr lang="en-US" altLang="x-none" sz="2400" dirty="0">
                <a:latin typeface="Calibri" panose="020F0502020204030204" pitchFamily="34" charset="0"/>
              </a:rPr>
              <a:t>other</a:t>
            </a:r>
            <a:r>
              <a:rPr lang="en-US" altLang="x-none" sz="2400" dirty="0">
                <a:latin typeface="Times New Roman" panose="02020603050405020304" pitchFamily="18" charset="0"/>
              </a:rPr>
              <a:t> </a:t>
            </a:r>
            <a:r>
              <a:rPr lang="en-US" altLang="x-none" sz="2400" dirty="0">
                <a:latin typeface="Calibri" panose="020F0502020204030204" pitchFamily="34" charset="0"/>
              </a:rPr>
              <a:t>components</a:t>
            </a:r>
            <a:r>
              <a:rPr lang="en-US" altLang="x-none" sz="2400" dirty="0">
                <a:latin typeface="Times New Roman" panose="02020603050405020304" pitchFamily="18" charset="0"/>
              </a:rPr>
              <a:t> </a:t>
            </a:r>
            <a:r>
              <a:rPr lang="en-US" altLang="x-none" sz="2400" dirty="0">
                <a:latin typeface="Calibri" panose="020F0502020204030204" pitchFamily="34" charset="0"/>
              </a:rPr>
              <a:t>should</a:t>
            </a:r>
            <a:r>
              <a:rPr lang="en-US" altLang="x-none" sz="2400" dirty="0">
                <a:latin typeface="Times New Roman" panose="02020603050405020304" pitchFamily="18" charset="0"/>
              </a:rPr>
              <a:t> </a:t>
            </a:r>
            <a:r>
              <a:rPr lang="en-US" altLang="x-none" sz="2400" dirty="0">
                <a:latin typeface="Calibri" panose="020F0502020204030204" pitchFamily="34" charset="0"/>
              </a:rPr>
              <a:t>be</a:t>
            </a:r>
            <a:r>
              <a:rPr lang="en-US" altLang="x-none" sz="2400" dirty="0">
                <a:latin typeface="Times New Roman" panose="02020603050405020304" pitchFamily="18" charset="0"/>
              </a:rPr>
              <a:t> </a:t>
            </a:r>
            <a:r>
              <a:rPr lang="en-US" altLang="x-none" sz="2400" dirty="0">
                <a:latin typeface="Calibri" panose="020F0502020204030204" pitchFamily="34" charset="0"/>
              </a:rPr>
              <a:t>well</a:t>
            </a:r>
            <a:r>
              <a:rPr lang="en-US" altLang="x-none" sz="2400" dirty="0">
                <a:latin typeface="Times New Roman" panose="02020603050405020304" pitchFamily="18" charset="0"/>
              </a:rPr>
              <a:t> </a:t>
            </a:r>
            <a:r>
              <a:rPr lang="en-US" altLang="x-none" sz="2400" dirty="0">
                <a:latin typeface="Calibri" panose="020F0502020204030204" pitchFamily="34" charset="0"/>
              </a:rPr>
              <a:t>sterilized</a:t>
            </a:r>
            <a:r>
              <a:rPr lang="en-US" altLang="x-none" sz="2400" dirty="0">
                <a:latin typeface="Times New Roman" panose="02020603050405020304" pitchFamily="18" charset="0"/>
              </a:rPr>
              <a:t> </a:t>
            </a:r>
            <a:r>
              <a:rPr lang="en-US" altLang="x-none" sz="2400" dirty="0">
                <a:latin typeface="Calibri" panose="020F0502020204030204" pitchFamily="34" charset="0"/>
              </a:rPr>
              <a:t>before</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after</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completion</a:t>
            </a:r>
            <a:r>
              <a:rPr lang="en-US" altLang="x-none" sz="2400" dirty="0">
                <a:latin typeface="Times New Roman" panose="02020603050405020304" pitchFamily="18" charset="0"/>
              </a:rPr>
              <a:t> </a:t>
            </a:r>
            <a:r>
              <a:rPr lang="en-US" altLang="x-none" sz="2400" dirty="0">
                <a:latin typeface="Calibri" panose="020F0502020204030204" pitchFamily="34" charset="0"/>
              </a:rPr>
              <a:t>of</a:t>
            </a:r>
            <a:r>
              <a:rPr lang="en-US" altLang="x-none" sz="2400" dirty="0">
                <a:latin typeface="Times New Roman" panose="02020603050405020304" pitchFamily="18" charset="0"/>
              </a:rPr>
              <a:t> </a:t>
            </a:r>
            <a:r>
              <a:rPr lang="en-US" altLang="x-none" sz="2400" dirty="0">
                <a:latin typeface="Calibri" panose="020F0502020204030204" pitchFamily="34" charset="0"/>
              </a:rPr>
              <a:t>work.</a:t>
            </a:r>
            <a:endParaRPr lang="en-US" altLang="x-none" sz="2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46095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aminar flow cabinet: an important piece of equipment for a lab -">
            <a:extLst>
              <a:ext uri="{FF2B5EF4-FFF2-40B4-BE49-F238E27FC236}">
                <a16:creationId xmlns:a16="http://schemas.microsoft.com/office/drawing/2014/main" id="{0BBC8F18-FAD3-5FF2-4680-452E3BB1B864}"/>
              </a:ext>
            </a:extLst>
          </p:cNvPr>
          <p:cNvPicPr>
            <a:picLocks noChangeAspect="1"/>
          </p:cNvPicPr>
          <p:nvPr/>
        </p:nvPicPr>
        <p:blipFill>
          <a:blip r:embed="rId2"/>
          <a:stretch>
            <a:fillRect/>
          </a:stretch>
        </p:blipFill>
        <p:spPr>
          <a:xfrm>
            <a:off x="4029266" y="1524000"/>
            <a:ext cx="7553325" cy="3810000"/>
          </a:xfrm>
          <a:prstGeom prst="rect">
            <a:avLst/>
          </a:prstGeom>
          <a:noFill/>
          <a:ln w="9525">
            <a:noFill/>
          </a:ln>
        </p:spPr>
      </p:pic>
      <p:sp>
        <p:nvSpPr>
          <p:cNvPr id="3" name="TextBox 5">
            <a:extLst>
              <a:ext uri="{FF2B5EF4-FFF2-40B4-BE49-F238E27FC236}">
                <a16:creationId xmlns:a16="http://schemas.microsoft.com/office/drawing/2014/main" id="{8193997C-34E8-0C17-6F9B-38631D23A73C}"/>
              </a:ext>
            </a:extLst>
          </p:cNvPr>
          <p:cNvSpPr txBox="1"/>
          <p:nvPr/>
        </p:nvSpPr>
        <p:spPr>
          <a:xfrm>
            <a:off x="822960" y="2630346"/>
            <a:ext cx="4096512" cy="646331"/>
          </a:xfrm>
          <a:prstGeom prst="rect">
            <a:avLst/>
          </a:prstGeom>
          <a:solidFill>
            <a:schemeClr val="accent2">
              <a:lumMod val="60000"/>
              <a:lumOff val="40000"/>
            </a:schemeClr>
          </a:solidFill>
          <a:scene3d>
            <a:camera prst="perspectiveHeroicExtremeRightFacing"/>
            <a:lightRig rig="threePt" dir="t"/>
          </a:scene3d>
          <a:sp3d>
            <a:bevelT w="152400" h="50800" prst="softRound"/>
          </a:sp3d>
        </p:spPr>
        <p:txBody>
          <a:bodyPr wrap="square" rtlCol="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R="0" algn="ctr" defTabSz="914400">
              <a:buClrTx/>
              <a:buSzTx/>
              <a:buFontTx/>
              <a:buNone/>
              <a:defRPr/>
            </a:pPr>
            <a:r>
              <a:rPr kumimoji="0" lang="en-US" sz="3600" b="1" kern="1200" cap="none" spc="0" normalizeH="0" baseline="0" noProof="0" dirty="0">
                <a:latin typeface="Calibri" panose="020F0502020204030204" pitchFamily="34" charset="0"/>
                <a:ea typeface="+mn-ea"/>
                <a:cs typeface="Arial" panose="020B0604020202020204" pitchFamily="34" charset="0"/>
              </a:rPr>
              <a:t>Thank You</a:t>
            </a:r>
          </a:p>
        </p:txBody>
      </p:sp>
    </p:spTree>
    <p:extLst>
      <p:ext uri="{BB962C8B-B14F-4D97-AF65-F5344CB8AC3E}">
        <p14:creationId xmlns:p14="http://schemas.microsoft.com/office/powerpoint/2010/main" val="379450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883EC6-A81F-839A-E8C7-AF51F1BF90DA}"/>
              </a:ext>
            </a:extLst>
          </p:cNvPr>
          <p:cNvSpPr txBox="1"/>
          <p:nvPr/>
        </p:nvSpPr>
        <p:spPr>
          <a:xfrm>
            <a:off x="1693926" y="714330"/>
            <a:ext cx="7248906" cy="4481740"/>
          </a:xfrm>
          <a:prstGeom prst="rect">
            <a:avLst/>
          </a:prstGeom>
          <a:noFill/>
        </p:spPr>
        <p:txBody>
          <a:bodyPr wrap="square">
            <a:spAutoFit/>
          </a:bodyPr>
          <a:lstStyle/>
          <a:p>
            <a:pPr marR="0" defTabSz="914400" fontAlgn="auto">
              <a:spcBef>
                <a:spcPts val="0"/>
              </a:spcBef>
              <a:spcAft>
                <a:spcPts val="0"/>
              </a:spcAft>
              <a:buClrTx/>
              <a:buSzTx/>
              <a:buFontTx/>
              <a:buNone/>
              <a:defRPr/>
            </a:pPr>
            <a:endParaRPr kumimoji="0" lang="en-US" sz="2000" kern="1200" cap="none" spc="0" normalizeH="0" baseline="0" noProof="0" dirty="0">
              <a:latin typeface="Times New Roman" panose="02020603050405020304"/>
              <a:ea typeface="+mn-ea"/>
              <a:cs typeface="Times New Roman" panose="02020603050405020304"/>
            </a:endParaRPr>
          </a:p>
          <a:p>
            <a:pPr marL="12700" marR="0" defTabSz="914400" fontAlgn="auto">
              <a:lnSpc>
                <a:spcPts val="3350"/>
              </a:lnSpc>
              <a:spcBef>
                <a:spcPts val="0"/>
              </a:spcBef>
              <a:spcAft>
                <a:spcPts val="0"/>
              </a:spcAft>
              <a:buClrTx/>
              <a:buSzTx/>
              <a:buFontTx/>
              <a:buNone/>
              <a:defRPr/>
            </a:pPr>
            <a:r>
              <a:rPr kumimoji="0" lang="en-US" sz="2400" b="1" kern="1200" cap="none" spc="-30" normalizeH="0" baseline="0" noProof="0" dirty="0">
                <a:ea typeface="+mn-ea"/>
                <a:cs typeface="Liberation Sans"/>
              </a:rPr>
              <a:t>C</a:t>
            </a:r>
            <a:r>
              <a:rPr kumimoji="0" lang="en-US" sz="2400" b="1" kern="1200" cap="none" spc="-35" normalizeH="0" baseline="0" noProof="0" dirty="0">
                <a:ea typeface="+mn-ea"/>
                <a:cs typeface="Liberation Sans"/>
              </a:rPr>
              <a:t>o</a:t>
            </a:r>
            <a:r>
              <a:rPr kumimoji="0" lang="en-US" sz="2400" b="1" kern="1200" cap="none" spc="-15" normalizeH="0" baseline="0" noProof="0" dirty="0">
                <a:ea typeface="+mn-ea"/>
                <a:cs typeface="Liberation Sans"/>
              </a:rPr>
              <a:t>ntent</a:t>
            </a:r>
            <a:r>
              <a:rPr kumimoji="0" lang="en-US" sz="2400" b="1" kern="1200" cap="none" spc="110" normalizeH="0" baseline="0" noProof="0" dirty="0">
                <a:ea typeface="+mn-ea"/>
                <a:cs typeface="Times New Roman" panose="02020603050405020304"/>
              </a:rPr>
              <a:t> </a:t>
            </a:r>
            <a:r>
              <a:rPr kumimoji="0" lang="en-US" sz="2400" b="1" kern="1200" cap="none" spc="-15" normalizeH="0" baseline="0" noProof="0" dirty="0">
                <a:ea typeface="+mn-ea"/>
                <a:cs typeface="Liberation Sans"/>
              </a:rPr>
              <a:t>of</a:t>
            </a:r>
            <a:r>
              <a:rPr kumimoji="0" lang="en-US" sz="2400" b="1" kern="1200" cap="none" spc="75" normalizeH="0" baseline="0" noProof="0" dirty="0">
                <a:ea typeface="+mn-ea"/>
                <a:cs typeface="Times New Roman" panose="02020603050405020304"/>
              </a:rPr>
              <a:t> </a:t>
            </a:r>
            <a:r>
              <a:rPr kumimoji="0" lang="en-US" sz="2400" b="1" kern="1200" cap="none" spc="-15" normalizeH="0" baseline="0" noProof="0" dirty="0">
                <a:ea typeface="+mn-ea"/>
                <a:cs typeface="Liberation Sans"/>
              </a:rPr>
              <a:t>the</a:t>
            </a:r>
            <a:r>
              <a:rPr kumimoji="0" lang="en-US" sz="2400" b="1" kern="1200" cap="none" spc="100" normalizeH="0" baseline="0" noProof="0" dirty="0">
                <a:ea typeface="+mn-ea"/>
                <a:cs typeface="Times New Roman" panose="02020603050405020304"/>
              </a:rPr>
              <a:t> </a:t>
            </a:r>
            <a:r>
              <a:rPr kumimoji="0" lang="en-US" sz="2400" b="1" kern="1200" cap="none" spc="-15" normalizeH="0" baseline="0" noProof="0" dirty="0">
                <a:ea typeface="+mn-ea"/>
                <a:cs typeface="Liberation Sans"/>
              </a:rPr>
              <a:t>topic:</a:t>
            </a:r>
            <a:endParaRPr kumimoji="0" lang="en-US" sz="2400" b="1" kern="1200" cap="none" spc="0" normalizeH="0" baseline="0" noProof="0" dirty="0">
              <a:ea typeface="+mn-ea"/>
              <a:cs typeface="Liberation Sans"/>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25" normalizeH="0" baseline="0" noProof="0" dirty="0">
                <a:solidFill>
                  <a:srgbClr val="C00000"/>
                </a:solidFill>
                <a:ea typeface="+mn-ea"/>
                <a:cs typeface="Calibri" panose="020F0502020204030204"/>
              </a:rPr>
              <a:t>D</a:t>
            </a:r>
            <a:r>
              <a:rPr kumimoji="0" lang="en-US" sz="2000" kern="1200" cap="none" spc="-45" normalizeH="0" baseline="0" noProof="0" dirty="0">
                <a:solidFill>
                  <a:srgbClr val="C00000"/>
                </a:solidFill>
                <a:ea typeface="+mn-ea"/>
                <a:cs typeface="Calibri" panose="020F0502020204030204"/>
              </a:rPr>
              <a:t>e</a:t>
            </a:r>
            <a:r>
              <a:rPr kumimoji="0" lang="en-US" sz="2000" kern="1200" cap="none" spc="-15" normalizeH="0" baseline="0" noProof="0" dirty="0">
                <a:solidFill>
                  <a:srgbClr val="C00000"/>
                </a:solidFill>
                <a:ea typeface="+mn-ea"/>
                <a:cs typeface="Calibri" panose="020F0502020204030204"/>
              </a:rPr>
              <a:t>f</a:t>
            </a:r>
            <a:r>
              <a:rPr kumimoji="0" lang="en-US" sz="2000" kern="1200" cap="none" spc="-10" normalizeH="0" baseline="0" noProof="0" dirty="0">
                <a:solidFill>
                  <a:srgbClr val="C00000"/>
                </a:solidFill>
                <a:ea typeface="+mn-ea"/>
                <a:cs typeface="Calibri" panose="020F0502020204030204"/>
              </a:rPr>
              <a:t>i</a:t>
            </a:r>
            <a:r>
              <a:rPr kumimoji="0" lang="en-US" sz="2000" kern="1200" cap="none" spc="-30" normalizeH="0" baseline="0" noProof="0" dirty="0">
                <a:solidFill>
                  <a:srgbClr val="C00000"/>
                </a:solidFill>
                <a:ea typeface="+mn-ea"/>
                <a:cs typeface="Calibri" panose="020F0502020204030204"/>
              </a:rPr>
              <a:t>n</a:t>
            </a:r>
            <a:r>
              <a:rPr kumimoji="0" lang="en-US" sz="2000" kern="1200" cap="none" spc="0" normalizeH="0" baseline="0" noProof="0" dirty="0">
                <a:solidFill>
                  <a:srgbClr val="C00000"/>
                </a:solidFill>
                <a:ea typeface="+mn-ea"/>
                <a:cs typeface="Calibri" panose="020F0502020204030204"/>
              </a:rPr>
              <a:t>i</a:t>
            </a:r>
            <a:r>
              <a:rPr kumimoji="0" lang="en-US" sz="2000" kern="1200" cap="none" spc="-10" normalizeH="0" baseline="0" noProof="0" dirty="0">
                <a:solidFill>
                  <a:srgbClr val="C00000"/>
                </a:solidFill>
                <a:ea typeface="+mn-ea"/>
                <a:cs typeface="Calibri" panose="020F0502020204030204"/>
              </a:rPr>
              <a:t>t</a:t>
            </a:r>
            <a:r>
              <a:rPr kumimoji="0" lang="en-US" sz="2000" kern="1200" cap="none" spc="-25" normalizeH="0" baseline="0" noProof="0" dirty="0">
                <a:solidFill>
                  <a:srgbClr val="C00000"/>
                </a:solidFill>
                <a:ea typeface="+mn-ea"/>
                <a:cs typeface="Calibri" panose="020F0502020204030204"/>
              </a:rPr>
              <a:t>i</a:t>
            </a:r>
            <a:r>
              <a:rPr kumimoji="0" lang="en-US" sz="2000" kern="1200" cap="none" spc="-20" normalizeH="0" baseline="0" noProof="0" dirty="0">
                <a:solidFill>
                  <a:srgbClr val="C00000"/>
                </a:solidFill>
                <a:ea typeface="+mn-ea"/>
                <a:cs typeface="Calibri" panose="020F0502020204030204"/>
              </a:rPr>
              <a:t>on </a:t>
            </a: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15" normalizeH="0" baseline="0" noProof="0" dirty="0">
                <a:solidFill>
                  <a:srgbClr val="C00000"/>
                </a:solidFill>
                <a:ea typeface="+mn-ea"/>
                <a:cs typeface="Calibri" panose="020F0502020204030204"/>
              </a:rPr>
              <a:t>P</a:t>
            </a:r>
            <a:r>
              <a:rPr kumimoji="0" lang="en-US" sz="2000" kern="1200" cap="none" spc="-20" normalizeH="0" baseline="0" noProof="0" dirty="0">
                <a:solidFill>
                  <a:srgbClr val="C00000"/>
                </a:solidFill>
                <a:ea typeface="+mn-ea"/>
                <a:cs typeface="Calibri" panose="020F0502020204030204"/>
              </a:rPr>
              <a:t>r</a:t>
            </a:r>
            <a:r>
              <a:rPr kumimoji="0" lang="en-US" sz="2000" kern="1200" cap="none" spc="0" normalizeH="0" baseline="0" noProof="0" dirty="0">
                <a:solidFill>
                  <a:srgbClr val="C00000"/>
                </a:solidFill>
                <a:ea typeface="+mn-ea"/>
                <a:cs typeface="Calibri" panose="020F0502020204030204"/>
              </a:rPr>
              <a:t>i</a:t>
            </a:r>
            <a:r>
              <a:rPr kumimoji="0" lang="en-US" sz="2000" kern="1200" cap="none" spc="-30" normalizeH="0" baseline="0" noProof="0" dirty="0">
                <a:solidFill>
                  <a:srgbClr val="C00000"/>
                </a:solidFill>
                <a:ea typeface="+mn-ea"/>
                <a:cs typeface="Calibri" panose="020F0502020204030204"/>
              </a:rPr>
              <a:t>n</a:t>
            </a:r>
            <a:r>
              <a:rPr kumimoji="0" lang="en-US" sz="2000" kern="1200" cap="none" spc="-10" normalizeH="0" baseline="0" noProof="0" dirty="0">
                <a:solidFill>
                  <a:srgbClr val="C00000"/>
                </a:solidFill>
                <a:ea typeface="+mn-ea"/>
                <a:cs typeface="Calibri" panose="020F0502020204030204"/>
              </a:rPr>
              <a:t>ci</a:t>
            </a:r>
            <a:r>
              <a:rPr kumimoji="0" lang="en-US" sz="2000" kern="1200" cap="none" spc="-20" normalizeH="0" baseline="0" noProof="0" dirty="0">
                <a:solidFill>
                  <a:srgbClr val="C00000"/>
                </a:solidFill>
                <a:ea typeface="+mn-ea"/>
                <a:cs typeface="Calibri" panose="020F0502020204030204"/>
              </a:rPr>
              <a:t>p</a:t>
            </a:r>
            <a:r>
              <a:rPr kumimoji="0" lang="en-US" sz="2000" kern="1200" cap="none" spc="-25" normalizeH="0" baseline="0" noProof="0" dirty="0">
                <a:solidFill>
                  <a:srgbClr val="C00000"/>
                </a:solidFill>
                <a:ea typeface="+mn-ea"/>
                <a:cs typeface="Calibri" panose="020F0502020204030204"/>
              </a:rPr>
              <a:t>l</a:t>
            </a:r>
            <a:r>
              <a:rPr kumimoji="0" lang="en-US" sz="2000" kern="1200" cap="none" spc="-15" normalizeH="0" baseline="0" noProof="0" dirty="0">
                <a:solidFill>
                  <a:srgbClr val="C00000"/>
                </a:solidFill>
                <a:ea typeface="+mn-ea"/>
                <a:cs typeface="Calibri" panose="020F0502020204030204"/>
              </a:rPr>
              <a:t>e </a:t>
            </a: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85" normalizeH="0" baseline="0" noProof="0" dirty="0">
                <a:solidFill>
                  <a:srgbClr val="C00000"/>
                </a:solidFill>
                <a:ea typeface="+mn-ea"/>
                <a:cs typeface="Calibri" panose="020F0502020204030204"/>
              </a:rPr>
              <a:t>P</a:t>
            </a:r>
            <a:r>
              <a:rPr kumimoji="0" lang="en-US" sz="2000" kern="1200" cap="none" spc="-15" normalizeH="0" baseline="0" noProof="0" dirty="0">
                <a:solidFill>
                  <a:srgbClr val="C00000"/>
                </a:solidFill>
                <a:ea typeface="+mn-ea"/>
                <a:cs typeface="Calibri" panose="020F0502020204030204"/>
              </a:rPr>
              <a:t>arts</a:t>
            </a:r>
            <a:r>
              <a:rPr kumimoji="0" lang="en-US" sz="2000" kern="1200" cap="none" spc="-60" normalizeH="0" baseline="0" noProof="0" dirty="0">
                <a:solidFill>
                  <a:srgbClr val="C00000"/>
                </a:solidFill>
                <a:ea typeface="+mn-ea"/>
                <a:cs typeface="Times New Roman" panose="02020603050405020304"/>
              </a:rPr>
              <a:t> </a:t>
            </a:r>
            <a:endParaRPr kumimoji="0" lang="en-US" sz="2000" kern="1200" cap="none" spc="0" normalizeH="0" baseline="0" noProof="0" dirty="0">
              <a:solidFill>
                <a:srgbClr val="C00000"/>
              </a:solidFill>
              <a:ea typeface="+mn-ea"/>
              <a:cs typeface="Calibri" panose="020F0502020204030204"/>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150" normalizeH="0" baseline="0" noProof="0" dirty="0">
                <a:solidFill>
                  <a:srgbClr val="C00000"/>
                </a:solidFill>
                <a:ea typeface="+mn-ea"/>
                <a:cs typeface="Calibri" panose="020F0502020204030204"/>
              </a:rPr>
              <a:t>W</a:t>
            </a:r>
            <a:r>
              <a:rPr kumimoji="0" lang="en-US" sz="2000" kern="1200" cap="none" spc="-20" normalizeH="0" baseline="0" noProof="0" dirty="0">
                <a:solidFill>
                  <a:srgbClr val="C00000"/>
                </a:solidFill>
                <a:ea typeface="+mn-ea"/>
                <a:cs typeface="Calibri" panose="020F0502020204030204"/>
              </a:rPr>
              <a:t>orkin</a:t>
            </a:r>
            <a:r>
              <a:rPr kumimoji="0" lang="en-US" sz="2000" kern="1200" cap="none" spc="-15" normalizeH="0" baseline="0" noProof="0" dirty="0">
                <a:solidFill>
                  <a:srgbClr val="C00000"/>
                </a:solidFill>
                <a:ea typeface="+mn-ea"/>
                <a:cs typeface="Calibri" panose="020F0502020204030204"/>
              </a:rPr>
              <a:t>g</a:t>
            </a:r>
            <a:r>
              <a:rPr kumimoji="0" lang="en-US" sz="2000" kern="1200" cap="none" spc="-55" normalizeH="0" baseline="0" noProof="0" dirty="0">
                <a:solidFill>
                  <a:srgbClr val="C00000"/>
                </a:solidFill>
                <a:ea typeface="+mn-ea"/>
                <a:cs typeface="Times New Roman" panose="02020603050405020304"/>
              </a:rPr>
              <a:t> </a:t>
            </a:r>
            <a:r>
              <a:rPr kumimoji="0" lang="en-US" sz="2000" kern="1200" cap="none" spc="-20" normalizeH="0" baseline="0" noProof="0" dirty="0">
                <a:solidFill>
                  <a:srgbClr val="C00000"/>
                </a:solidFill>
                <a:ea typeface="+mn-ea"/>
                <a:cs typeface="Calibri" panose="020F0502020204030204"/>
              </a:rPr>
              <a:t>o</a:t>
            </a:r>
            <a:r>
              <a:rPr kumimoji="0" lang="en-US" sz="2000" kern="1200" cap="none" spc="-10" normalizeH="0" baseline="0" noProof="0" dirty="0">
                <a:solidFill>
                  <a:srgbClr val="C00000"/>
                </a:solidFill>
                <a:ea typeface="+mn-ea"/>
                <a:cs typeface="Calibri" panose="020F0502020204030204"/>
              </a:rPr>
              <a:t>f</a:t>
            </a:r>
            <a:r>
              <a:rPr kumimoji="0" lang="en-US" sz="2000" kern="1200" cap="none" spc="-70" normalizeH="0" baseline="0" noProof="0" dirty="0">
                <a:solidFill>
                  <a:srgbClr val="C00000"/>
                </a:solidFill>
                <a:ea typeface="+mn-ea"/>
                <a:cs typeface="Times New Roman" panose="02020603050405020304"/>
              </a:rPr>
              <a:t> </a:t>
            </a:r>
            <a:r>
              <a:rPr kumimoji="0" lang="en-US" sz="2000" kern="1200" cap="none" spc="-20" normalizeH="0" baseline="0" noProof="0" dirty="0">
                <a:solidFill>
                  <a:srgbClr val="C00000"/>
                </a:solidFill>
                <a:ea typeface="+mn-ea"/>
                <a:cs typeface="Calibri" panose="020F0502020204030204"/>
              </a:rPr>
              <a:t>L</a:t>
            </a:r>
            <a:r>
              <a:rPr kumimoji="0" lang="en-US" sz="2000" kern="1200" cap="none" spc="-15" normalizeH="0" baseline="0" noProof="0" dirty="0">
                <a:solidFill>
                  <a:srgbClr val="C00000"/>
                </a:solidFill>
                <a:ea typeface="+mn-ea"/>
                <a:cs typeface="Calibri" panose="020F0502020204030204"/>
              </a:rPr>
              <a:t>AF</a:t>
            </a:r>
            <a:endParaRPr kumimoji="0" lang="en-US" sz="2000" kern="1200" cap="none" spc="0" normalizeH="0" baseline="0" noProof="0" dirty="0">
              <a:solidFill>
                <a:srgbClr val="C00000"/>
              </a:solidFill>
              <a:ea typeface="+mn-ea"/>
              <a:cs typeface="Calibri" panose="020F0502020204030204"/>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15" normalizeH="0" baseline="0" noProof="0" dirty="0">
                <a:solidFill>
                  <a:srgbClr val="C00000"/>
                </a:solidFill>
                <a:ea typeface="+mn-ea"/>
                <a:cs typeface="Calibri" panose="020F0502020204030204"/>
              </a:rPr>
              <a:t>P</a:t>
            </a:r>
            <a:r>
              <a:rPr kumimoji="0" lang="en-US" sz="2000" kern="1200" cap="none" spc="-70" normalizeH="0" baseline="0" noProof="0" dirty="0">
                <a:solidFill>
                  <a:srgbClr val="C00000"/>
                </a:solidFill>
                <a:ea typeface="+mn-ea"/>
                <a:cs typeface="Calibri" panose="020F0502020204030204"/>
              </a:rPr>
              <a:t>r</a:t>
            </a:r>
            <a:r>
              <a:rPr kumimoji="0" lang="en-US" sz="2000" kern="1200" cap="none" spc="-20" normalizeH="0" baseline="0" noProof="0" dirty="0">
                <a:solidFill>
                  <a:srgbClr val="C00000"/>
                </a:solidFill>
                <a:ea typeface="+mn-ea"/>
                <a:cs typeface="Calibri" panose="020F0502020204030204"/>
              </a:rPr>
              <a:t>ocedu</a:t>
            </a:r>
            <a:r>
              <a:rPr kumimoji="0" lang="en-US" sz="2000" kern="1200" cap="none" spc="-45" normalizeH="0" baseline="0" noProof="0" dirty="0">
                <a:solidFill>
                  <a:srgbClr val="C00000"/>
                </a:solidFill>
                <a:ea typeface="+mn-ea"/>
                <a:cs typeface="Calibri" panose="020F0502020204030204"/>
              </a:rPr>
              <a:t>r</a:t>
            </a:r>
            <a:r>
              <a:rPr kumimoji="0" lang="en-US" sz="2000" kern="1200" cap="none" spc="-15" normalizeH="0" baseline="0" noProof="0" dirty="0">
                <a:solidFill>
                  <a:srgbClr val="C00000"/>
                </a:solidFill>
                <a:ea typeface="+mn-ea"/>
                <a:cs typeface="Calibri" panose="020F0502020204030204"/>
              </a:rPr>
              <a:t>e </a:t>
            </a:r>
            <a:r>
              <a:rPr kumimoji="0" lang="en-US" sz="2000" kern="1200" cap="none" spc="-20" normalizeH="0" baseline="0" noProof="0" dirty="0">
                <a:solidFill>
                  <a:srgbClr val="C00000"/>
                </a:solidFill>
                <a:ea typeface="+mn-ea"/>
                <a:cs typeface="Calibri" panose="020F0502020204030204"/>
              </a:rPr>
              <a:t>of LAF</a:t>
            </a:r>
            <a:endParaRPr kumimoji="0" lang="en-US" sz="2000" kern="1200" cap="none" spc="0" normalizeH="0" baseline="0" noProof="0" dirty="0">
              <a:solidFill>
                <a:srgbClr val="C00000"/>
              </a:solidFill>
              <a:ea typeface="+mn-ea"/>
              <a:cs typeface="Calibri" panose="020F0502020204030204"/>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130" normalizeH="0" baseline="0" noProof="0" dirty="0">
                <a:solidFill>
                  <a:srgbClr val="C00000"/>
                </a:solidFill>
                <a:ea typeface="+mn-ea"/>
                <a:cs typeface="Calibri" panose="020F0502020204030204"/>
              </a:rPr>
              <a:t>T</a:t>
            </a:r>
            <a:r>
              <a:rPr kumimoji="0" lang="en-US" sz="2000" kern="1200" cap="none" spc="-15" normalizeH="0" baseline="0" noProof="0" dirty="0">
                <a:solidFill>
                  <a:srgbClr val="C00000"/>
                </a:solidFill>
                <a:ea typeface="+mn-ea"/>
                <a:cs typeface="Calibri" panose="020F0502020204030204"/>
              </a:rPr>
              <a:t>y</a:t>
            </a:r>
            <a:r>
              <a:rPr kumimoji="0" lang="en-US" sz="2000" kern="1200" cap="none" spc="-30" normalizeH="0" baseline="0" noProof="0" dirty="0">
                <a:solidFill>
                  <a:srgbClr val="C00000"/>
                </a:solidFill>
                <a:ea typeface="+mn-ea"/>
                <a:cs typeface="Calibri" panose="020F0502020204030204"/>
              </a:rPr>
              <a:t>p</a:t>
            </a:r>
            <a:r>
              <a:rPr kumimoji="0" lang="en-US" sz="2000" kern="1200" cap="none" spc="-15" normalizeH="0" baseline="0" noProof="0" dirty="0">
                <a:solidFill>
                  <a:srgbClr val="C00000"/>
                </a:solidFill>
                <a:ea typeface="+mn-ea"/>
                <a:cs typeface="Calibri" panose="020F0502020204030204"/>
              </a:rPr>
              <a:t>es</a:t>
            </a:r>
            <a:r>
              <a:rPr kumimoji="0" lang="en-US" sz="2000" kern="1200" cap="none" spc="-65" normalizeH="0" baseline="0" noProof="0" dirty="0">
                <a:solidFill>
                  <a:srgbClr val="C00000"/>
                </a:solidFill>
                <a:ea typeface="+mn-ea"/>
                <a:cs typeface="Times New Roman" panose="02020603050405020304"/>
              </a:rPr>
              <a:t> </a:t>
            </a:r>
            <a:r>
              <a:rPr kumimoji="0" lang="en-US" sz="2000" kern="1200" cap="none" spc="-5" normalizeH="0" baseline="0" noProof="0" dirty="0">
                <a:solidFill>
                  <a:srgbClr val="C00000"/>
                </a:solidFill>
                <a:ea typeface="+mn-ea"/>
                <a:cs typeface="Calibri" panose="020F0502020204030204"/>
              </a:rPr>
              <a:t>o</a:t>
            </a:r>
            <a:r>
              <a:rPr kumimoji="0" lang="en-US" sz="2000" kern="1200" cap="none" spc="0" normalizeH="0" baseline="0" noProof="0" dirty="0">
                <a:solidFill>
                  <a:srgbClr val="C00000"/>
                </a:solidFill>
                <a:ea typeface="+mn-ea"/>
                <a:cs typeface="Calibri" panose="020F0502020204030204"/>
              </a:rPr>
              <a:t>f</a:t>
            </a:r>
            <a:r>
              <a:rPr kumimoji="0" lang="en-US" sz="2000" kern="1200" cap="none" spc="-70" normalizeH="0" baseline="0" noProof="0" dirty="0">
                <a:solidFill>
                  <a:srgbClr val="C00000"/>
                </a:solidFill>
                <a:ea typeface="+mn-ea"/>
                <a:cs typeface="Times New Roman" panose="02020603050405020304"/>
              </a:rPr>
              <a:t> </a:t>
            </a:r>
            <a:r>
              <a:rPr kumimoji="0" lang="en-US" sz="2000" kern="1200" cap="none" spc="-20" normalizeH="0" baseline="0" noProof="0" dirty="0">
                <a:solidFill>
                  <a:srgbClr val="C00000"/>
                </a:solidFill>
                <a:ea typeface="+mn-ea"/>
                <a:cs typeface="Calibri" panose="020F0502020204030204"/>
              </a:rPr>
              <a:t>LAF</a:t>
            </a:r>
            <a:endParaRPr kumimoji="0" lang="en-US" sz="2000" kern="1200" cap="none" spc="0" normalizeH="0" baseline="0" noProof="0" dirty="0">
              <a:solidFill>
                <a:srgbClr val="C00000"/>
              </a:solidFill>
              <a:ea typeface="+mn-ea"/>
              <a:cs typeface="Calibri" panose="020F0502020204030204"/>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20" normalizeH="0" baseline="0" noProof="0" dirty="0">
                <a:solidFill>
                  <a:srgbClr val="C00000"/>
                </a:solidFill>
                <a:ea typeface="+mn-ea"/>
                <a:cs typeface="Calibri" panose="020F0502020204030204"/>
              </a:rPr>
              <a:t>App</a:t>
            </a:r>
            <a:r>
              <a:rPr kumimoji="0" lang="en-US" sz="2000" kern="1200" cap="none" spc="-30" normalizeH="0" baseline="0" noProof="0" dirty="0">
                <a:solidFill>
                  <a:srgbClr val="C00000"/>
                </a:solidFill>
                <a:ea typeface="+mn-ea"/>
                <a:cs typeface="Calibri" panose="020F0502020204030204"/>
              </a:rPr>
              <a:t>l</a:t>
            </a:r>
            <a:r>
              <a:rPr kumimoji="0" lang="en-US" sz="2000" kern="1200" cap="none" spc="0" normalizeH="0" baseline="0" noProof="0" dirty="0">
                <a:solidFill>
                  <a:srgbClr val="C00000"/>
                </a:solidFill>
                <a:ea typeface="+mn-ea"/>
                <a:cs typeface="Calibri" panose="020F0502020204030204"/>
              </a:rPr>
              <a:t>i</a:t>
            </a:r>
            <a:r>
              <a:rPr kumimoji="0" lang="en-US" sz="2000" kern="1200" cap="none" spc="-40" normalizeH="0" baseline="0" noProof="0" dirty="0">
                <a:solidFill>
                  <a:srgbClr val="C00000"/>
                </a:solidFill>
                <a:ea typeface="+mn-ea"/>
                <a:cs typeface="Calibri" panose="020F0502020204030204"/>
              </a:rPr>
              <a:t>c</a:t>
            </a:r>
            <a:r>
              <a:rPr kumimoji="0" lang="en-US" sz="2000" kern="1200" cap="none" spc="-35" normalizeH="0" baseline="0" noProof="0" dirty="0">
                <a:solidFill>
                  <a:srgbClr val="C00000"/>
                </a:solidFill>
                <a:ea typeface="+mn-ea"/>
                <a:cs typeface="Calibri" panose="020F0502020204030204"/>
              </a:rPr>
              <a:t>a</a:t>
            </a:r>
            <a:r>
              <a:rPr kumimoji="0" lang="en-US" sz="2000" kern="1200" cap="none" spc="-10" normalizeH="0" baseline="0" noProof="0" dirty="0">
                <a:solidFill>
                  <a:srgbClr val="C00000"/>
                </a:solidFill>
                <a:ea typeface="+mn-ea"/>
                <a:cs typeface="Calibri" panose="020F0502020204030204"/>
              </a:rPr>
              <a:t>ti</a:t>
            </a:r>
            <a:r>
              <a:rPr kumimoji="0" lang="en-US" sz="2000" kern="1200" cap="none" spc="-20" normalizeH="0" baseline="0" noProof="0" dirty="0">
                <a:solidFill>
                  <a:srgbClr val="C00000"/>
                </a:solidFill>
                <a:ea typeface="+mn-ea"/>
                <a:cs typeface="Calibri" panose="020F0502020204030204"/>
              </a:rPr>
              <a:t>o</a:t>
            </a:r>
            <a:r>
              <a:rPr kumimoji="0" lang="en-US" sz="2000" kern="1200" cap="none" spc="-25" normalizeH="0" baseline="0" noProof="0" dirty="0">
                <a:solidFill>
                  <a:srgbClr val="C00000"/>
                </a:solidFill>
                <a:ea typeface="+mn-ea"/>
                <a:cs typeface="Calibri" panose="020F0502020204030204"/>
              </a:rPr>
              <a:t>n</a:t>
            </a:r>
            <a:r>
              <a:rPr kumimoji="0" lang="en-US" sz="2000" kern="1200" cap="none" spc="-15" normalizeH="0" baseline="0" noProof="0" dirty="0">
                <a:solidFill>
                  <a:srgbClr val="C00000"/>
                </a:solidFill>
                <a:ea typeface="+mn-ea"/>
                <a:cs typeface="Calibri" panose="020F0502020204030204"/>
              </a:rPr>
              <a:t>s</a:t>
            </a:r>
            <a:endParaRPr kumimoji="0" lang="en-US" sz="2000" kern="1200" cap="none" spc="0" normalizeH="0" baseline="0" noProof="0" dirty="0">
              <a:solidFill>
                <a:srgbClr val="C00000"/>
              </a:solidFill>
              <a:ea typeface="+mn-ea"/>
              <a:cs typeface="Calibri" panose="020F0502020204030204"/>
            </a:endParaRPr>
          </a:p>
          <a:p>
            <a:pPr marL="469900" marR="0" indent="-457200" defTabSz="914400" fontAlgn="auto">
              <a:lnSpc>
                <a:spcPct val="150000"/>
              </a:lnSpc>
              <a:spcBef>
                <a:spcPts val="0"/>
              </a:spcBef>
              <a:spcAft>
                <a:spcPts val="0"/>
              </a:spcAft>
              <a:buClrTx/>
              <a:buSzTx/>
              <a:buFont typeface="Arial" panose="020B0604020202020204"/>
              <a:buChar char="•"/>
              <a:tabLst>
                <a:tab pos="469900" algn="l"/>
              </a:tabLst>
              <a:defRPr/>
            </a:pPr>
            <a:r>
              <a:rPr kumimoji="0" lang="en-US" sz="2000" kern="1200" cap="none" spc="-15" normalizeH="0" baseline="0" noProof="0" dirty="0">
                <a:solidFill>
                  <a:srgbClr val="C00000"/>
                </a:solidFill>
                <a:ea typeface="+mn-ea"/>
                <a:cs typeface="Calibri" panose="020F0502020204030204"/>
              </a:rPr>
              <a:t>P</a:t>
            </a:r>
            <a:r>
              <a:rPr kumimoji="0" lang="en-US" sz="2000" kern="1200" cap="none" spc="-55" normalizeH="0" baseline="0" noProof="0" dirty="0">
                <a:solidFill>
                  <a:srgbClr val="C00000"/>
                </a:solidFill>
                <a:ea typeface="+mn-ea"/>
                <a:cs typeface="Calibri" panose="020F0502020204030204"/>
              </a:rPr>
              <a:t>r</a:t>
            </a:r>
            <a:r>
              <a:rPr kumimoji="0" lang="en-US" sz="2000" kern="1200" cap="none" spc="-15" normalizeH="0" baseline="0" noProof="0" dirty="0">
                <a:solidFill>
                  <a:srgbClr val="C00000"/>
                </a:solidFill>
                <a:ea typeface="+mn-ea"/>
                <a:cs typeface="Calibri" panose="020F0502020204030204"/>
              </a:rPr>
              <a:t>e</a:t>
            </a:r>
            <a:r>
              <a:rPr kumimoji="0" lang="en-US" sz="2000" kern="1200" cap="none" spc="-35" normalizeH="0" baseline="0" noProof="0" dirty="0">
                <a:solidFill>
                  <a:srgbClr val="C00000"/>
                </a:solidFill>
                <a:ea typeface="+mn-ea"/>
                <a:cs typeface="Calibri" panose="020F0502020204030204"/>
              </a:rPr>
              <a:t>c</a:t>
            </a:r>
            <a:r>
              <a:rPr kumimoji="0" lang="en-US" sz="2000" kern="1200" cap="none" spc="-15" normalizeH="0" baseline="0" noProof="0" dirty="0">
                <a:solidFill>
                  <a:srgbClr val="C00000"/>
                </a:solidFill>
                <a:ea typeface="+mn-ea"/>
                <a:cs typeface="Calibri" panose="020F0502020204030204"/>
              </a:rPr>
              <a:t>auti</a:t>
            </a:r>
            <a:r>
              <a:rPr kumimoji="0" lang="en-US" sz="2000" kern="1200" cap="none" spc="-20" normalizeH="0" baseline="0" noProof="0" dirty="0">
                <a:solidFill>
                  <a:srgbClr val="C00000"/>
                </a:solidFill>
                <a:ea typeface="+mn-ea"/>
                <a:cs typeface="Calibri" panose="020F0502020204030204"/>
              </a:rPr>
              <a:t>ons</a:t>
            </a:r>
            <a:endParaRPr kumimoji="0" lang="en-US" sz="2000" kern="1200" cap="none" spc="0" normalizeH="0" baseline="0" noProof="0" dirty="0">
              <a:solidFill>
                <a:srgbClr val="C00000"/>
              </a:solidFill>
              <a:ea typeface="+mn-ea"/>
              <a:cs typeface="Calibri" panose="020F0502020204030204"/>
            </a:endParaRPr>
          </a:p>
        </p:txBody>
      </p:sp>
    </p:spTree>
    <p:extLst>
      <p:ext uri="{BB962C8B-B14F-4D97-AF65-F5344CB8AC3E}">
        <p14:creationId xmlns:p14="http://schemas.microsoft.com/office/powerpoint/2010/main" val="1205120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ABEAB7-7EC2-EB76-0742-C010CB535053}"/>
              </a:ext>
            </a:extLst>
          </p:cNvPr>
          <p:cNvSpPr txBox="1"/>
          <p:nvPr/>
        </p:nvSpPr>
        <p:spPr>
          <a:xfrm>
            <a:off x="139446" y="1110031"/>
            <a:ext cx="5032024" cy="4567917"/>
          </a:xfrm>
          <a:prstGeom prst="rect">
            <a:avLst/>
          </a:prstGeom>
          <a:noFill/>
        </p:spPr>
        <p:txBody>
          <a:bodyPr wrap="square">
            <a:spAutoFit/>
          </a:bodyPr>
          <a:lstStyle/>
          <a:p>
            <a:pPr marL="503555" indent="-457200" defTabSz="914400">
              <a:buFont typeface="Wingdings" panose="05000000000000000000" pitchFamily="2" charset="2"/>
              <a:buChar char=""/>
              <a:tabLst>
                <a:tab pos="503555" algn="l"/>
              </a:tabLst>
            </a:pPr>
            <a:r>
              <a:rPr lang="en-US" altLang="x-none" sz="2000" b="1" dirty="0">
                <a:latin typeface="Calibri" panose="020F0502020204030204" pitchFamily="34" charset="0"/>
              </a:rPr>
              <a:t>What</a:t>
            </a:r>
            <a:r>
              <a:rPr lang="en-US" altLang="x-none" sz="2000" b="1" dirty="0">
                <a:latin typeface="Times New Roman" panose="02020603050405020304" pitchFamily="18" charset="0"/>
              </a:rPr>
              <a:t> </a:t>
            </a:r>
            <a:r>
              <a:rPr lang="en-US" altLang="x-none" sz="2000" b="1" dirty="0">
                <a:latin typeface="Calibri" panose="020F0502020204030204" pitchFamily="34" charset="0"/>
              </a:rPr>
              <a:t>is</a:t>
            </a:r>
            <a:r>
              <a:rPr lang="en-US" altLang="x-none" sz="2000" b="1" dirty="0">
                <a:latin typeface="Times New Roman" panose="02020603050405020304" pitchFamily="18" charset="0"/>
              </a:rPr>
              <a:t> </a:t>
            </a:r>
            <a:r>
              <a:rPr lang="en-US" altLang="x-none" sz="2000" b="1" dirty="0">
                <a:latin typeface="Calibri" panose="020F0502020204030204" pitchFamily="34" charset="0"/>
              </a:rPr>
              <a:t>Laminar</a:t>
            </a:r>
            <a:r>
              <a:rPr lang="en-US" altLang="x-none" sz="2000" b="1" dirty="0">
                <a:latin typeface="Times New Roman" panose="02020603050405020304" pitchFamily="18" charset="0"/>
              </a:rPr>
              <a:t> </a:t>
            </a:r>
            <a:r>
              <a:rPr lang="en-US" altLang="x-none" sz="2000" b="1" dirty="0">
                <a:latin typeface="Calibri" panose="020F0502020204030204" pitchFamily="34" charset="0"/>
              </a:rPr>
              <a:t>air</a:t>
            </a:r>
            <a:r>
              <a:rPr lang="en-US" altLang="x-none" sz="2000" b="1" dirty="0">
                <a:latin typeface="Times New Roman" panose="02020603050405020304" pitchFamily="18" charset="0"/>
              </a:rPr>
              <a:t> </a:t>
            </a:r>
            <a:r>
              <a:rPr lang="en-US" altLang="x-none" sz="2000" b="1" dirty="0">
                <a:latin typeface="Calibri" panose="020F0502020204030204" pitchFamily="34" charset="0"/>
              </a:rPr>
              <a:t>flow?</a:t>
            </a:r>
            <a:endParaRPr lang="en-US" altLang="x-none" sz="2000" dirty="0">
              <a:latin typeface="Calibri" panose="020F0502020204030204" pitchFamily="34" charset="0"/>
            </a:endParaRPr>
          </a:p>
          <a:p>
            <a:pPr marL="503555" indent="-457200" algn="just" defTabSz="914400">
              <a:spcBef>
                <a:spcPts val="1325"/>
              </a:spcBef>
              <a:tabLst>
                <a:tab pos="503555" algn="l"/>
              </a:tabLst>
            </a:pPr>
            <a:r>
              <a:rPr lang="en-US" altLang="x-none" sz="1800" dirty="0">
                <a:latin typeface="Calibri" panose="020F0502020204030204" pitchFamily="34" charset="0"/>
              </a:rPr>
              <a:t>                         A</a:t>
            </a:r>
            <a:r>
              <a:rPr lang="en-US" altLang="x-none" sz="1800" dirty="0">
                <a:latin typeface="Times New Roman" panose="02020603050405020304" pitchFamily="18" charset="0"/>
              </a:rPr>
              <a:t> </a:t>
            </a:r>
            <a:r>
              <a:rPr lang="en-US" altLang="x-none" sz="1800" dirty="0">
                <a:latin typeface="Calibri" panose="020F0502020204030204" pitchFamily="34" charset="0"/>
              </a:rPr>
              <a:t>Laminar</a:t>
            </a:r>
            <a:r>
              <a:rPr lang="en-US" altLang="x-none" sz="1800" dirty="0">
                <a:latin typeface="Times New Roman" panose="02020603050405020304" pitchFamily="18" charset="0"/>
              </a:rPr>
              <a:t> </a:t>
            </a:r>
            <a:r>
              <a:rPr lang="en-US" altLang="x-none" sz="1800" dirty="0">
                <a:latin typeface="Calibri" panose="020F0502020204030204" pitchFamily="34" charset="0"/>
              </a:rPr>
              <a:t>flow</a:t>
            </a:r>
            <a:r>
              <a:rPr lang="en-US" altLang="x-none" sz="1800" dirty="0">
                <a:latin typeface="Times New Roman" panose="02020603050405020304" pitchFamily="18" charset="0"/>
              </a:rPr>
              <a:t> </a:t>
            </a:r>
            <a:r>
              <a:rPr lang="en-US" altLang="x-none" sz="1800" dirty="0">
                <a:latin typeface="Calibri" panose="020F0502020204030204" pitchFamily="34" charset="0"/>
              </a:rPr>
              <a:t>hood/</a:t>
            </a:r>
            <a:r>
              <a:rPr lang="en-US" altLang="x-none" sz="1800" dirty="0">
                <a:latin typeface="Times New Roman" panose="02020603050405020304" pitchFamily="18" charset="0"/>
              </a:rPr>
              <a:t> </a:t>
            </a:r>
            <a:r>
              <a:rPr lang="en-US" altLang="x-none" sz="1800" dirty="0">
                <a:latin typeface="Calibri" panose="020F0502020204030204" pitchFamily="34" charset="0"/>
              </a:rPr>
              <a:t>cabinet</a:t>
            </a:r>
            <a:r>
              <a:rPr lang="en-US" altLang="x-none" sz="1800" dirty="0">
                <a:latin typeface="Times New Roman" panose="02020603050405020304" pitchFamily="18" charset="0"/>
              </a:rPr>
              <a:t> </a:t>
            </a:r>
            <a:r>
              <a:rPr lang="en-US" altLang="x-none" sz="1800" dirty="0">
                <a:latin typeface="Calibri" panose="020F0502020204030204" pitchFamily="34" charset="0"/>
              </a:rPr>
              <a:t>is</a:t>
            </a:r>
            <a:r>
              <a:rPr lang="en-US" altLang="x-none" sz="1800" dirty="0">
                <a:latin typeface="Times New Roman" panose="02020603050405020304" pitchFamily="18" charset="0"/>
              </a:rPr>
              <a:t> </a:t>
            </a:r>
            <a:r>
              <a:rPr lang="en-US" altLang="x-none" sz="1800" dirty="0">
                <a:latin typeface="Calibri" panose="020F0502020204030204" pitchFamily="34" charset="0"/>
              </a:rPr>
              <a:t>an</a:t>
            </a:r>
            <a:r>
              <a:rPr lang="en-US" altLang="x-none" sz="1800" dirty="0">
                <a:latin typeface="Times New Roman" panose="02020603050405020304" pitchFamily="18" charset="0"/>
              </a:rPr>
              <a:t> </a:t>
            </a:r>
            <a:r>
              <a:rPr lang="en-US" altLang="x-none" sz="1800" dirty="0">
                <a:latin typeface="Calibri" panose="020F0502020204030204" pitchFamily="34" charset="0"/>
              </a:rPr>
              <a:t>enclosed</a:t>
            </a:r>
            <a:r>
              <a:rPr lang="en-US" altLang="x-none" sz="1800" dirty="0">
                <a:latin typeface="Times New Roman" panose="02020603050405020304" pitchFamily="18" charset="0"/>
              </a:rPr>
              <a:t> </a:t>
            </a:r>
            <a:r>
              <a:rPr lang="en-US" altLang="x-none" sz="1800" dirty="0">
                <a:latin typeface="Calibri" panose="020F0502020204030204" pitchFamily="34" charset="0"/>
              </a:rPr>
              <a:t>workstation</a:t>
            </a:r>
            <a:r>
              <a:rPr lang="en-US" altLang="x-none" sz="1800" dirty="0">
                <a:latin typeface="Times New Roman" panose="02020603050405020304" pitchFamily="18" charset="0"/>
              </a:rPr>
              <a:t> </a:t>
            </a:r>
            <a:r>
              <a:rPr lang="en-US" altLang="x-none" sz="1800" dirty="0">
                <a:latin typeface="Calibri" panose="020F0502020204030204" pitchFamily="34" charset="0"/>
              </a:rPr>
              <a:t>that</a:t>
            </a:r>
            <a:r>
              <a:rPr lang="en-US" altLang="x-none" sz="1800" dirty="0">
                <a:latin typeface="Times New Roman" panose="02020603050405020304" pitchFamily="18" charset="0"/>
              </a:rPr>
              <a:t> </a:t>
            </a:r>
            <a:r>
              <a:rPr lang="en-US" altLang="x-none" sz="1800" dirty="0">
                <a:latin typeface="Calibri" panose="020F0502020204030204" pitchFamily="34" charset="0"/>
              </a:rPr>
              <a:t>is</a:t>
            </a:r>
            <a:r>
              <a:rPr lang="en-US" altLang="x-none" sz="1800" dirty="0">
                <a:latin typeface="Times New Roman" panose="02020603050405020304" pitchFamily="18" charset="0"/>
              </a:rPr>
              <a:t> </a:t>
            </a:r>
            <a:r>
              <a:rPr lang="en-US" altLang="x-none" sz="1800" dirty="0">
                <a:latin typeface="Calibri" panose="020F0502020204030204" pitchFamily="34" charset="0"/>
              </a:rPr>
              <a:t>used</a:t>
            </a:r>
            <a:r>
              <a:rPr lang="en-US" altLang="x-none" sz="1800" dirty="0">
                <a:latin typeface="Times New Roman" panose="02020603050405020304" pitchFamily="18" charset="0"/>
              </a:rPr>
              <a:t> </a:t>
            </a:r>
            <a:r>
              <a:rPr lang="en-US" altLang="x-none" sz="1800" dirty="0">
                <a:latin typeface="Calibri" panose="020F0502020204030204" pitchFamily="34" charset="0"/>
              </a:rPr>
              <a:t>to</a:t>
            </a:r>
            <a:r>
              <a:rPr lang="en-US" altLang="x-none" sz="1800" dirty="0">
                <a:latin typeface="Times New Roman" panose="02020603050405020304" pitchFamily="18" charset="0"/>
              </a:rPr>
              <a:t> </a:t>
            </a:r>
            <a:r>
              <a:rPr lang="en-US" altLang="x-none" sz="1800" dirty="0">
                <a:latin typeface="Calibri" panose="020F0502020204030204" pitchFamily="34" charset="0"/>
              </a:rPr>
              <a:t>create</a:t>
            </a:r>
            <a:r>
              <a:rPr lang="en-US" altLang="x-none" sz="1800" dirty="0">
                <a:latin typeface="Times New Roman" panose="02020603050405020304" pitchFamily="18" charset="0"/>
              </a:rPr>
              <a:t> </a:t>
            </a:r>
            <a:r>
              <a:rPr lang="en-US" altLang="x-none" sz="1800" dirty="0">
                <a:latin typeface="Calibri" panose="020F0502020204030204" pitchFamily="34" charset="0"/>
              </a:rPr>
              <a:t>a</a:t>
            </a:r>
            <a:r>
              <a:rPr lang="en-US" altLang="x-none" sz="1800" dirty="0">
                <a:latin typeface="Times New Roman" panose="02020603050405020304" pitchFamily="18" charset="0"/>
              </a:rPr>
              <a:t> </a:t>
            </a:r>
            <a:r>
              <a:rPr lang="en-US" altLang="x-none" sz="1800" dirty="0">
                <a:latin typeface="Calibri" panose="020F0502020204030204" pitchFamily="34" charset="0"/>
              </a:rPr>
              <a:t>contamination</a:t>
            </a:r>
            <a:r>
              <a:rPr lang="en-US" altLang="x-none" sz="1800" dirty="0">
                <a:latin typeface="Times New Roman" panose="02020603050405020304" pitchFamily="18" charset="0"/>
              </a:rPr>
              <a:t> </a:t>
            </a:r>
            <a:r>
              <a:rPr lang="en-US" altLang="x-none" sz="1800" dirty="0">
                <a:latin typeface="Calibri" panose="020F0502020204030204" pitchFamily="34" charset="0"/>
              </a:rPr>
              <a:t>free</a:t>
            </a:r>
            <a:r>
              <a:rPr lang="en-US" altLang="x-none" dirty="0">
                <a:latin typeface="Times New Roman" panose="02020603050405020304" pitchFamily="18" charset="0"/>
              </a:rPr>
              <a:t> </a:t>
            </a:r>
            <a:r>
              <a:rPr lang="en-US" altLang="x-none" sz="1800" dirty="0">
                <a:latin typeface="Calibri" panose="020F0502020204030204" pitchFamily="34" charset="0"/>
              </a:rPr>
              <a:t>work</a:t>
            </a:r>
            <a:r>
              <a:rPr lang="en-US" altLang="x-none" dirty="0">
                <a:latin typeface="Times New Roman" panose="02020603050405020304" pitchFamily="18" charset="0"/>
              </a:rPr>
              <a:t> </a:t>
            </a:r>
            <a:r>
              <a:rPr lang="en-US" altLang="x-none" sz="1800" dirty="0">
                <a:latin typeface="Calibri" panose="020F0502020204030204" pitchFamily="34" charset="0"/>
              </a:rPr>
              <a:t>environment</a:t>
            </a:r>
            <a:r>
              <a:rPr lang="en-US" altLang="x-none" sz="1800" dirty="0">
                <a:latin typeface="Times New Roman" panose="02020603050405020304" pitchFamily="18" charset="0"/>
              </a:rPr>
              <a:t> </a:t>
            </a:r>
            <a:r>
              <a:rPr lang="en-US" altLang="x-none" sz="1800" dirty="0">
                <a:latin typeface="Calibri" panose="020F0502020204030204" pitchFamily="34" charset="0"/>
              </a:rPr>
              <a:t>through</a:t>
            </a:r>
            <a:r>
              <a:rPr lang="en-US" altLang="x-none" sz="1800" dirty="0">
                <a:latin typeface="Times New Roman" panose="02020603050405020304" pitchFamily="18" charset="0"/>
              </a:rPr>
              <a:t> </a:t>
            </a:r>
            <a:r>
              <a:rPr lang="en-US" altLang="x-none" sz="1800" dirty="0">
                <a:latin typeface="Calibri" panose="020F0502020204030204" pitchFamily="34" charset="0"/>
              </a:rPr>
              <a:t>filters</a:t>
            </a:r>
            <a:r>
              <a:rPr lang="en-US" altLang="x-none" sz="1800" dirty="0">
                <a:latin typeface="Times New Roman" panose="02020603050405020304" pitchFamily="18" charset="0"/>
              </a:rPr>
              <a:t> </a:t>
            </a:r>
            <a:r>
              <a:rPr lang="en-US" altLang="x-none" sz="1800" dirty="0">
                <a:latin typeface="Calibri" panose="020F0502020204030204" pitchFamily="34" charset="0"/>
              </a:rPr>
              <a:t>to</a:t>
            </a:r>
            <a:r>
              <a:rPr lang="en-US" altLang="x-none" sz="1800" dirty="0">
                <a:latin typeface="Times New Roman" panose="02020603050405020304" pitchFamily="18" charset="0"/>
              </a:rPr>
              <a:t> </a:t>
            </a:r>
            <a:r>
              <a:rPr lang="en-US" altLang="x-none" sz="1800" dirty="0">
                <a:latin typeface="Calibri" panose="020F0502020204030204" pitchFamily="34" charset="0"/>
              </a:rPr>
              <a:t>capture</a:t>
            </a:r>
            <a:r>
              <a:rPr lang="en-US" altLang="x-none" sz="1800" dirty="0">
                <a:latin typeface="Times New Roman" panose="02020603050405020304" pitchFamily="18" charset="0"/>
              </a:rPr>
              <a:t> </a:t>
            </a:r>
            <a:r>
              <a:rPr lang="en-US" altLang="x-none" sz="1800" dirty="0">
                <a:latin typeface="Calibri" panose="020F0502020204030204" pitchFamily="34" charset="0"/>
              </a:rPr>
              <a:t>all</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particles</a:t>
            </a:r>
            <a:r>
              <a:rPr lang="en-US" altLang="x-none" sz="1800" dirty="0">
                <a:latin typeface="Times New Roman" panose="02020603050405020304" pitchFamily="18" charset="0"/>
              </a:rPr>
              <a:t> </a:t>
            </a:r>
            <a:r>
              <a:rPr lang="en-US" altLang="x-none" sz="1800" dirty="0">
                <a:latin typeface="Calibri" panose="020F0502020204030204" pitchFamily="34" charset="0"/>
              </a:rPr>
              <a:t>entering</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cabinet.</a:t>
            </a:r>
          </a:p>
          <a:p>
            <a:pPr marL="503555" indent="-457200" defTabSz="914400">
              <a:spcBef>
                <a:spcPts val="25"/>
              </a:spcBef>
              <a:tabLst>
                <a:tab pos="503555" algn="l"/>
              </a:tabLst>
            </a:pPr>
            <a:endParaRPr lang="en-US" altLang="x-none" sz="2000" dirty="0">
              <a:latin typeface="Times New Roman" panose="02020603050405020304" pitchFamily="18" charset="0"/>
            </a:endParaRPr>
          </a:p>
          <a:p>
            <a:pPr marL="503555" indent="-457200" defTabSz="914400">
              <a:lnSpc>
                <a:spcPct val="300000"/>
              </a:lnSpc>
              <a:buFont typeface="Wingdings" panose="05000000000000000000" pitchFamily="2" charset="2"/>
              <a:buChar char=""/>
              <a:tabLst>
                <a:tab pos="503555" algn="l"/>
              </a:tabLst>
            </a:pPr>
            <a:r>
              <a:rPr lang="en-US" altLang="x-none" sz="2000" b="1" dirty="0">
                <a:latin typeface="Calibri" panose="020F0502020204030204" pitchFamily="34" charset="0"/>
              </a:rPr>
              <a:t>Principle:</a:t>
            </a:r>
            <a:endParaRPr lang="en-US" altLang="x-none" sz="2000" dirty="0">
              <a:latin typeface="Calibri" panose="020F0502020204030204" pitchFamily="34" charset="0"/>
            </a:endParaRPr>
          </a:p>
          <a:p>
            <a:pPr marL="503555" indent="-457200" algn="just" defTabSz="914400">
              <a:tabLst>
                <a:tab pos="503555" algn="l"/>
              </a:tabLst>
            </a:pPr>
            <a:r>
              <a:rPr lang="en-US" altLang="x-none" sz="1800" dirty="0">
                <a:latin typeface="Calibri" panose="020F0502020204030204" pitchFamily="34" charset="0"/>
              </a:rPr>
              <a:t>                       The</a:t>
            </a:r>
            <a:r>
              <a:rPr lang="en-US" altLang="x-none" sz="1800" dirty="0">
                <a:latin typeface="Times New Roman" panose="02020603050405020304" pitchFamily="18" charset="0"/>
              </a:rPr>
              <a:t> </a:t>
            </a:r>
            <a:r>
              <a:rPr lang="en-US" altLang="x-none" sz="1800" dirty="0">
                <a:latin typeface="Calibri" panose="020F0502020204030204" pitchFamily="34" charset="0"/>
              </a:rPr>
              <a:t>laminar</a:t>
            </a:r>
            <a:r>
              <a:rPr lang="en-US" altLang="x-none" sz="1800" dirty="0">
                <a:latin typeface="Times New Roman" panose="02020603050405020304" pitchFamily="18" charset="0"/>
              </a:rPr>
              <a:t> </a:t>
            </a:r>
            <a:r>
              <a:rPr lang="en-US" altLang="x-none" sz="1800" dirty="0">
                <a:latin typeface="Calibri" panose="020F0502020204030204" pitchFamily="34" charset="0"/>
              </a:rPr>
              <a:t>air</a:t>
            </a:r>
            <a:r>
              <a:rPr lang="en-US" altLang="x-none" sz="1800" dirty="0">
                <a:latin typeface="Times New Roman" panose="02020603050405020304" pitchFamily="18" charset="0"/>
              </a:rPr>
              <a:t> </a:t>
            </a:r>
            <a:r>
              <a:rPr lang="en-US" altLang="x-none" sz="1800" dirty="0">
                <a:latin typeface="Calibri" panose="020F0502020204030204" pitchFamily="34" charset="0"/>
              </a:rPr>
              <a:t>flow</a:t>
            </a:r>
            <a:r>
              <a:rPr lang="en-US" altLang="x-none" sz="1800" dirty="0">
                <a:latin typeface="Times New Roman" panose="02020603050405020304" pitchFamily="18" charset="0"/>
              </a:rPr>
              <a:t> </a:t>
            </a:r>
            <a:r>
              <a:rPr lang="en-US" altLang="x-none" sz="1800" dirty="0">
                <a:latin typeface="Calibri" panose="020F0502020204030204" pitchFamily="34" charset="0"/>
              </a:rPr>
              <a:t>cabinet</a:t>
            </a:r>
            <a:r>
              <a:rPr lang="en-US" altLang="x-none" sz="1800" dirty="0">
                <a:latin typeface="Times New Roman" panose="02020603050405020304" pitchFamily="18" charset="0"/>
              </a:rPr>
              <a:t> </a:t>
            </a:r>
            <a:r>
              <a:rPr lang="en-US" altLang="x-none" sz="1800" dirty="0">
                <a:latin typeface="Calibri" panose="020F0502020204030204" pitchFamily="34" charset="0"/>
              </a:rPr>
              <a:t>works</a:t>
            </a:r>
            <a:r>
              <a:rPr lang="en-US" altLang="x-none" sz="1800" dirty="0">
                <a:latin typeface="Times New Roman" panose="02020603050405020304" pitchFamily="18" charset="0"/>
              </a:rPr>
              <a:t> </a:t>
            </a:r>
            <a:r>
              <a:rPr lang="en-US" altLang="x-none" sz="1800" dirty="0">
                <a:latin typeface="Calibri" panose="020F0502020204030204" pitchFamily="34" charset="0"/>
              </a:rPr>
              <a:t>on</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principle</a:t>
            </a:r>
            <a:r>
              <a:rPr lang="en-US" altLang="x-none" sz="1800" dirty="0">
                <a:latin typeface="Times New Roman" panose="02020603050405020304" pitchFamily="18" charset="0"/>
              </a:rPr>
              <a:t> </a:t>
            </a:r>
            <a:r>
              <a:rPr lang="en-US" altLang="x-none" sz="1800" dirty="0">
                <a:latin typeface="Calibri" panose="020F0502020204030204" pitchFamily="34" charset="0"/>
              </a:rPr>
              <a:t>of</a:t>
            </a:r>
            <a:r>
              <a:rPr lang="en-US" altLang="x-none" sz="1800" dirty="0">
                <a:latin typeface="Times New Roman" panose="02020603050405020304" pitchFamily="18" charset="0"/>
              </a:rPr>
              <a:t> </a:t>
            </a:r>
            <a:r>
              <a:rPr lang="en-US" altLang="x-none" sz="1800" dirty="0">
                <a:latin typeface="Calibri" panose="020F0502020204030204" pitchFamily="34" charset="0"/>
              </a:rPr>
              <a:t>laminar</a:t>
            </a:r>
            <a:r>
              <a:rPr lang="en-US" altLang="x-none" sz="1800" dirty="0">
                <a:latin typeface="Times New Roman" panose="02020603050405020304" pitchFamily="18" charset="0"/>
              </a:rPr>
              <a:t> </a:t>
            </a:r>
            <a:r>
              <a:rPr lang="en-US" altLang="x-none" sz="1800" dirty="0">
                <a:latin typeface="Calibri" panose="020F0502020204030204" pitchFamily="34" charset="0"/>
              </a:rPr>
              <a:t>flow</a:t>
            </a:r>
            <a:r>
              <a:rPr lang="en-US" altLang="x-none" sz="1800" dirty="0">
                <a:latin typeface="Times New Roman" panose="02020603050405020304" pitchFamily="18" charset="0"/>
              </a:rPr>
              <a:t>  </a:t>
            </a:r>
            <a:r>
              <a:rPr lang="en-US" altLang="x-none" sz="1800" dirty="0">
                <a:latin typeface="Calibri" panose="020F0502020204030204" pitchFamily="34" charset="0"/>
              </a:rPr>
              <a:t>of</a:t>
            </a:r>
            <a:r>
              <a:rPr lang="en-US" altLang="x-none" sz="1800" dirty="0">
                <a:latin typeface="Times New Roman" panose="02020603050405020304" pitchFamily="18" charset="0"/>
              </a:rPr>
              <a:t>  </a:t>
            </a:r>
            <a:r>
              <a:rPr lang="en-US" altLang="x-none" sz="1800" dirty="0">
                <a:latin typeface="Calibri" panose="020F0502020204030204" pitchFamily="34" charset="0"/>
              </a:rPr>
              <a:t>air</a:t>
            </a:r>
            <a:r>
              <a:rPr lang="en-US" altLang="x-none" sz="1800" dirty="0">
                <a:latin typeface="Times New Roman" panose="02020603050405020304" pitchFamily="18" charset="0"/>
              </a:rPr>
              <a:t>  </a:t>
            </a:r>
            <a:r>
              <a:rPr lang="en-US" altLang="x-none" sz="1800" dirty="0">
                <a:latin typeface="Calibri" panose="020F0502020204030204" pitchFamily="34" charset="0"/>
              </a:rPr>
              <a:t>through</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cabinet.</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flow</a:t>
            </a:r>
            <a:r>
              <a:rPr lang="en-US" altLang="x-none" sz="1800" dirty="0">
                <a:latin typeface="Times New Roman" panose="02020603050405020304" pitchFamily="18" charset="0"/>
              </a:rPr>
              <a:t>  </a:t>
            </a:r>
            <a:r>
              <a:rPr lang="en-US" altLang="x-none" sz="1800" dirty="0">
                <a:latin typeface="Calibri" panose="020F0502020204030204" pitchFamily="34" charset="0"/>
              </a:rPr>
              <a:t>of</a:t>
            </a:r>
            <a:r>
              <a:rPr lang="en-US" altLang="x-none" sz="1800" dirty="0">
                <a:latin typeface="Times New Roman" panose="02020603050405020304" pitchFamily="18" charset="0"/>
              </a:rPr>
              <a:t>  </a:t>
            </a:r>
            <a:r>
              <a:rPr lang="en-US" altLang="x-none" sz="1800" dirty="0">
                <a:latin typeface="Calibri" panose="020F0502020204030204" pitchFamily="34" charset="0"/>
              </a:rPr>
              <a:t>air</a:t>
            </a:r>
            <a:r>
              <a:rPr lang="en-US" altLang="x-none" sz="1800" dirty="0">
                <a:latin typeface="Times New Roman" panose="02020603050405020304" pitchFamily="18" charset="0"/>
              </a:rPr>
              <a:t>  </a:t>
            </a:r>
            <a:r>
              <a:rPr lang="en-US" altLang="x-none" sz="1800" dirty="0">
                <a:latin typeface="Calibri" panose="020F0502020204030204" pitchFamily="34" charset="0"/>
              </a:rPr>
              <a:t>is</a:t>
            </a:r>
            <a:r>
              <a:rPr lang="en-US" altLang="x-none" sz="1800" dirty="0">
                <a:latin typeface="Times New Roman" panose="02020603050405020304" pitchFamily="18" charset="0"/>
              </a:rPr>
              <a:t>  </a:t>
            </a:r>
            <a:r>
              <a:rPr lang="en-US" altLang="x-none" sz="1800" dirty="0">
                <a:latin typeface="Calibri" panose="020F0502020204030204" pitchFamily="34" charset="0"/>
              </a:rPr>
              <a:t>laminar</a:t>
            </a:r>
            <a:r>
              <a:rPr lang="en-US" altLang="x-none" sz="1800" dirty="0">
                <a:latin typeface="Times New Roman" panose="02020603050405020304" pitchFamily="18" charset="0"/>
              </a:rPr>
              <a:t>  </a:t>
            </a:r>
            <a:r>
              <a:rPr lang="en-US" altLang="x-none" sz="1800" dirty="0">
                <a:latin typeface="Calibri" panose="020F0502020204030204" pitchFamily="34" charset="0"/>
              </a:rPr>
              <a:t>as</a:t>
            </a:r>
            <a:r>
              <a:rPr lang="en-US" altLang="x-none" sz="1800" dirty="0">
                <a:latin typeface="Times New Roman" panose="02020603050405020304" pitchFamily="18" charset="0"/>
              </a:rPr>
              <a:t>  </a:t>
            </a:r>
            <a:r>
              <a:rPr lang="en-US" altLang="x-none" sz="1800" dirty="0">
                <a:latin typeface="Calibri" panose="020F0502020204030204" pitchFamily="34" charset="0"/>
              </a:rPr>
              <a:t>the</a:t>
            </a:r>
            <a:r>
              <a:rPr lang="en-US" altLang="x-none" sz="1800" dirty="0">
                <a:latin typeface="Times New Roman" panose="02020603050405020304" pitchFamily="18" charset="0"/>
              </a:rPr>
              <a:t> </a:t>
            </a:r>
            <a:r>
              <a:rPr lang="en-US" altLang="x-none" sz="1800" dirty="0">
                <a:latin typeface="Calibri" panose="020F0502020204030204" pitchFamily="34" charset="0"/>
              </a:rPr>
              <a:t>gas</a:t>
            </a:r>
            <a:r>
              <a:rPr lang="en-US" altLang="x-none" sz="1800" dirty="0">
                <a:latin typeface="Times New Roman" panose="02020603050405020304" pitchFamily="18" charset="0"/>
              </a:rPr>
              <a:t> </a:t>
            </a:r>
            <a:r>
              <a:rPr lang="en-US" altLang="x-none" sz="1800" dirty="0">
                <a:latin typeface="Calibri" panose="020F0502020204030204" pitchFamily="34" charset="0"/>
              </a:rPr>
              <a:t>molecules</a:t>
            </a:r>
            <a:r>
              <a:rPr lang="en-US" altLang="x-none" sz="1800" dirty="0">
                <a:latin typeface="Times New Roman" panose="02020603050405020304" pitchFamily="18" charset="0"/>
              </a:rPr>
              <a:t> </a:t>
            </a:r>
            <a:r>
              <a:rPr lang="en-US" altLang="x-none" sz="1800" dirty="0">
                <a:latin typeface="Calibri" panose="020F0502020204030204" pitchFamily="34" charset="0"/>
              </a:rPr>
              <a:t>travels</a:t>
            </a:r>
            <a:r>
              <a:rPr lang="en-US" altLang="x-none" sz="1800" dirty="0">
                <a:latin typeface="Times New Roman" panose="02020603050405020304" pitchFamily="18" charset="0"/>
              </a:rPr>
              <a:t> </a:t>
            </a:r>
            <a:r>
              <a:rPr lang="en-US" altLang="x-none" sz="1800" dirty="0">
                <a:latin typeface="Calibri" panose="020F0502020204030204" pitchFamily="34" charset="0"/>
              </a:rPr>
              <a:t>parallelly</a:t>
            </a:r>
            <a:r>
              <a:rPr lang="en-US" altLang="x-none" sz="1800" dirty="0">
                <a:latin typeface="Times New Roman" panose="02020603050405020304" pitchFamily="18" charset="0"/>
              </a:rPr>
              <a:t> </a:t>
            </a:r>
            <a:r>
              <a:rPr lang="en-US" altLang="x-none" sz="1800" dirty="0">
                <a:latin typeface="Calibri" panose="020F0502020204030204" pitchFamily="34" charset="0"/>
              </a:rPr>
              <a:t>in</a:t>
            </a:r>
            <a:r>
              <a:rPr lang="en-US" altLang="x-none" sz="1800" dirty="0">
                <a:latin typeface="Times New Roman" panose="02020603050405020304" pitchFamily="18" charset="0"/>
              </a:rPr>
              <a:t> </a:t>
            </a:r>
            <a:r>
              <a:rPr lang="en-US" altLang="x-none" sz="1800" dirty="0">
                <a:latin typeface="Calibri" panose="020F0502020204030204" pitchFamily="34" charset="0"/>
              </a:rPr>
              <a:t>multiple</a:t>
            </a:r>
            <a:r>
              <a:rPr lang="en-US" altLang="x-none" sz="1800" dirty="0">
                <a:latin typeface="Times New Roman" panose="02020603050405020304" pitchFamily="18" charset="0"/>
              </a:rPr>
              <a:t> </a:t>
            </a:r>
            <a:r>
              <a:rPr lang="en-US" altLang="x-none" sz="1800" dirty="0">
                <a:latin typeface="Calibri" panose="020F0502020204030204" pitchFamily="34" charset="0"/>
              </a:rPr>
              <a:t>straight</a:t>
            </a:r>
            <a:r>
              <a:rPr lang="en-US" altLang="x-none" sz="1800" dirty="0">
                <a:latin typeface="Times New Roman" panose="02020603050405020304" pitchFamily="18" charset="0"/>
              </a:rPr>
              <a:t> </a:t>
            </a:r>
            <a:r>
              <a:rPr lang="en-US" altLang="x-none" sz="1800" dirty="0">
                <a:latin typeface="Calibri" panose="020F0502020204030204" pitchFamily="34" charset="0"/>
              </a:rPr>
              <a:t>lines</a:t>
            </a:r>
            <a:r>
              <a:rPr lang="en-US" altLang="x-none" sz="1800" dirty="0">
                <a:latin typeface="Times New Roman" panose="02020603050405020304" pitchFamily="18" charset="0"/>
              </a:rPr>
              <a:t> </a:t>
            </a:r>
            <a:r>
              <a:rPr lang="en-US" altLang="x-none" sz="1800" dirty="0">
                <a:latin typeface="Calibri" panose="020F0502020204030204" pitchFamily="34" charset="0"/>
              </a:rPr>
              <a:t>without</a:t>
            </a:r>
            <a:r>
              <a:rPr lang="en-US" altLang="x-none" sz="1800" dirty="0">
                <a:latin typeface="Times New Roman" panose="02020603050405020304" pitchFamily="18" charset="0"/>
              </a:rPr>
              <a:t> </a:t>
            </a:r>
            <a:r>
              <a:rPr lang="en-US" altLang="x-none" sz="1800" dirty="0">
                <a:latin typeface="Calibri" panose="020F0502020204030204" pitchFamily="34" charset="0"/>
              </a:rPr>
              <a:t>mixing</a:t>
            </a:r>
            <a:r>
              <a:rPr lang="en-US" altLang="x-none" sz="1800" dirty="0">
                <a:latin typeface="Times New Roman" panose="02020603050405020304" pitchFamily="18" charset="0"/>
              </a:rPr>
              <a:t> </a:t>
            </a:r>
            <a:r>
              <a:rPr lang="en-US" altLang="x-none" sz="1800" dirty="0">
                <a:latin typeface="Calibri" panose="020F0502020204030204" pitchFamily="34" charset="0"/>
              </a:rPr>
              <a:t>with</a:t>
            </a:r>
            <a:r>
              <a:rPr lang="en-US" altLang="x-none" sz="1800" dirty="0">
                <a:latin typeface="Times New Roman" panose="02020603050405020304" pitchFamily="18" charset="0"/>
              </a:rPr>
              <a:t> </a:t>
            </a:r>
            <a:r>
              <a:rPr lang="en-US" altLang="x-none" sz="1800" dirty="0">
                <a:latin typeface="Calibri" panose="020F0502020204030204" pitchFamily="34" charset="0"/>
              </a:rPr>
              <a:t>each</a:t>
            </a:r>
            <a:r>
              <a:rPr lang="en-US" altLang="x-none" sz="1800" dirty="0">
                <a:latin typeface="Times New Roman" panose="02020603050405020304" pitchFamily="18" charset="0"/>
              </a:rPr>
              <a:t> </a:t>
            </a:r>
            <a:r>
              <a:rPr lang="en-US" altLang="x-none" sz="1800" dirty="0">
                <a:latin typeface="Calibri" panose="020F0502020204030204" pitchFamily="34" charset="0"/>
              </a:rPr>
              <a:t>other.</a:t>
            </a:r>
            <a:endParaRPr lang="en-US" altLang="x-none" sz="1800" dirty="0">
              <a:latin typeface="Calibri" panose="020F0502020204030204" pitchFamily="34" charset="0"/>
              <a:ea typeface="Calibri" panose="020F0502020204030204" pitchFamily="34" charset="0"/>
            </a:endParaRPr>
          </a:p>
        </p:txBody>
      </p:sp>
      <p:pic>
        <p:nvPicPr>
          <p:cNvPr id="4" name="Picture 3" descr="Laminar flow hood or cabinet">
            <a:extLst>
              <a:ext uri="{FF2B5EF4-FFF2-40B4-BE49-F238E27FC236}">
                <a16:creationId xmlns:a16="http://schemas.microsoft.com/office/drawing/2014/main" id="{21CF9676-AB70-BB15-512D-14AB5BF70286}"/>
              </a:ext>
            </a:extLst>
          </p:cNvPr>
          <p:cNvPicPr>
            <a:picLocks noChangeAspect="1"/>
          </p:cNvPicPr>
          <p:nvPr/>
        </p:nvPicPr>
        <p:blipFill>
          <a:blip r:embed="rId2"/>
          <a:stretch>
            <a:fillRect/>
          </a:stretch>
        </p:blipFill>
        <p:spPr>
          <a:xfrm>
            <a:off x="5440680" y="921865"/>
            <a:ext cx="6391656" cy="5014270"/>
          </a:xfrm>
          <a:prstGeom prst="rect">
            <a:avLst/>
          </a:prstGeom>
          <a:noFill/>
          <a:ln w="9525">
            <a:noFill/>
          </a:ln>
        </p:spPr>
      </p:pic>
    </p:spTree>
    <p:extLst>
      <p:ext uri="{BB962C8B-B14F-4D97-AF65-F5344CB8AC3E}">
        <p14:creationId xmlns:p14="http://schemas.microsoft.com/office/powerpoint/2010/main" val="2453797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8FABF88E-3FD4-31AB-6299-448342EA48B0}"/>
              </a:ext>
            </a:extLst>
          </p:cNvPr>
          <p:cNvSpPr/>
          <p:nvPr/>
        </p:nvSpPr>
        <p:spPr>
          <a:xfrm>
            <a:off x="5221223" y="2681123"/>
            <a:ext cx="2101849" cy="1808198"/>
          </a:xfrm>
          <a:prstGeom prst="rect">
            <a:avLst/>
          </a:prstGeom>
          <a:blipFill rotWithShape="1">
            <a:blip r:embed="rId2"/>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sz="1800" b="1" dirty="0">
              <a:solidFill>
                <a:srgbClr val="FFFFFF"/>
              </a:solidFill>
              <a:latin typeface="Calibri" panose="020F0502020204030204" pitchFamily="34" charset="0"/>
            </a:endParaRPr>
          </a:p>
          <a:p>
            <a:endParaRPr lang="en-US" altLang="x-none" b="1" dirty="0">
              <a:solidFill>
                <a:srgbClr val="FFFFFF"/>
              </a:solidFill>
            </a:endParaRPr>
          </a:p>
          <a:p>
            <a:pPr algn="ctr"/>
            <a:r>
              <a:rPr lang="en-US" altLang="x-none" sz="1800" b="1" dirty="0">
                <a:solidFill>
                  <a:srgbClr val="FFFFFF"/>
                </a:solidFill>
                <a:latin typeface="Calibri" panose="020F0502020204030204" pitchFamily="34" charset="0"/>
              </a:rPr>
              <a:t>   Parts</a:t>
            </a:r>
            <a:r>
              <a:rPr lang="en-US" altLang="x-none" sz="1800" b="1" dirty="0">
                <a:solidFill>
                  <a:srgbClr val="FFFFFF"/>
                </a:solidFill>
                <a:latin typeface="Times New Roman" panose="02020603050405020304" pitchFamily="18" charset="0"/>
              </a:rPr>
              <a:t> </a:t>
            </a:r>
            <a:r>
              <a:rPr lang="en-US" altLang="x-none" sz="1800" b="1" dirty="0">
                <a:solidFill>
                  <a:srgbClr val="FFFFFF"/>
                </a:solidFill>
                <a:latin typeface="Calibri" panose="020F0502020204030204" pitchFamily="34" charset="0"/>
              </a:rPr>
              <a:t>of</a:t>
            </a:r>
            <a:r>
              <a:rPr lang="en-US" altLang="x-none" sz="1800" b="1" dirty="0">
                <a:solidFill>
                  <a:srgbClr val="FFFFFF"/>
                </a:solidFill>
                <a:latin typeface="Times New Roman" panose="02020603050405020304" pitchFamily="18" charset="0"/>
              </a:rPr>
              <a:t> </a:t>
            </a:r>
            <a:r>
              <a:rPr lang="en-US" altLang="x-none" b="1" dirty="0">
                <a:solidFill>
                  <a:srgbClr val="FFFFFF"/>
                </a:solidFill>
              </a:rPr>
              <a:t>L</a:t>
            </a:r>
            <a:r>
              <a:rPr lang="en-US" altLang="x-none" sz="1800" b="1" dirty="0">
                <a:solidFill>
                  <a:srgbClr val="FFFFFF"/>
                </a:solidFill>
                <a:latin typeface="Calibri" panose="020F0502020204030204" pitchFamily="34" charset="0"/>
              </a:rPr>
              <a:t>aminar</a:t>
            </a:r>
            <a:endParaRPr lang="en-US" altLang="x-none" b="1" dirty="0">
              <a:solidFill>
                <a:srgbClr val="FFFFFF"/>
              </a:solidFill>
              <a:latin typeface="Times New Roman" panose="02020603050405020304" pitchFamily="18" charset="0"/>
            </a:endParaRPr>
          </a:p>
          <a:p>
            <a:pPr algn="ctr"/>
            <a:r>
              <a:rPr lang="en-US" altLang="x-none" b="1" dirty="0">
                <a:solidFill>
                  <a:srgbClr val="FFFFFF"/>
                </a:solidFill>
              </a:rPr>
              <a:t>A</a:t>
            </a:r>
            <a:r>
              <a:rPr lang="en-US" altLang="x-none" sz="1800" b="1" dirty="0">
                <a:solidFill>
                  <a:srgbClr val="FFFFFF"/>
                </a:solidFill>
                <a:latin typeface="Calibri" panose="020F0502020204030204" pitchFamily="34" charset="0"/>
              </a:rPr>
              <a:t>ir</a:t>
            </a:r>
            <a:r>
              <a:rPr lang="en-US" altLang="x-none" sz="1800" b="1" dirty="0">
                <a:solidFill>
                  <a:srgbClr val="FFFFFF"/>
                </a:solidFill>
                <a:latin typeface="Times New Roman" panose="02020603050405020304" pitchFamily="18" charset="0"/>
              </a:rPr>
              <a:t> </a:t>
            </a:r>
            <a:r>
              <a:rPr lang="en-US" altLang="x-none" b="1" dirty="0">
                <a:solidFill>
                  <a:srgbClr val="FFFFFF"/>
                </a:solidFill>
              </a:rPr>
              <a:t>F</a:t>
            </a:r>
            <a:r>
              <a:rPr lang="en-US" altLang="x-none" sz="1800" b="1" dirty="0">
                <a:solidFill>
                  <a:srgbClr val="FFFFFF"/>
                </a:solidFill>
                <a:latin typeface="Calibri" panose="020F0502020204030204" pitchFamily="34" charset="0"/>
              </a:rPr>
              <a:t>low</a:t>
            </a:r>
            <a:endParaRPr lang="en-US" altLang="x-none" dirty="0">
              <a:latin typeface="Calibri" panose="020F0502020204030204" pitchFamily="34" charset="0"/>
            </a:endParaRPr>
          </a:p>
        </p:txBody>
      </p:sp>
      <p:sp>
        <p:nvSpPr>
          <p:cNvPr id="3" name="object 5">
            <a:extLst>
              <a:ext uri="{FF2B5EF4-FFF2-40B4-BE49-F238E27FC236}">
                <a16:creationId xmlns:a16="http://schemas.microsoft.com/office/drawing/2014/main" id="{2E50E13F-86BC-C2CA-3B98-2DDDEC87E86E}"/>
              </a:ext>
            </a:extLst>
          </p:cNvPr>
          <p:cNvSpPr/>
          <p:nvPr/>
        </p:nvSpPr>
        <p:spPr>
          <a:xfrm>
            <a:off x="5954047" y="2118289"/>
            <a:ext cx="608013" cy="522701"/>
          </a:xfrm>
          <a:prstGeom prst="rect">
            <a:avLst/>
          </a:prstGeom>
          <a:blipFill rotWithShape="1">
            <a:blip r:embed="rId3"/>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4" name="object 8">
            <a:extLst>
              <a:ext uri="{FF2B5EF4-FFF2-40B4-BE49-F238E27FC236}">
                <a16:creationId xmlns:a16="http://schemas.microsoft.com/office/drawing/2014/main" id="{B49F3DFE-FCFD-A721-2BDC-B87FA6240B3C}"/>
              </a:ext>
            </a:extLst>
          </p:cNvPr>
          <p:cNvSpPr/>
          <p:nvPr/>
        </p:nvSpPr>
        <p:spPr>
          <a:xfrm>
            <a:off x="7116749" y="2681123"/>
            <a:ext cx="625379" cy="595313"/>
          </a:xfrm>
          <a:prstGeom prst="rect">
            <a:avLst/>
          </a:prstGeom>
          <a:blipFill rotWithShape="1">
            <a:blip r:embed="rId4"/>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5" name="object 11">
            <a:extLst>
              <a:ext uri="{FF2B5EF4-FFF2-40B4-BE49-F238E27FC236}">
                <a16:creationId xmlns:a16="http://schemas.microsoft.com/office/drawing/2014/main" id="{C156DD9E-478E-5D31-73E4-D5A5E43ABA5A}"/>
              </a:ext>
            </a:extLst>
          </p:cNvPr>
          <p:cNvSpPr/>
          <p:nvPr/>
        </p:nvSpPr>
        <p:spPr>
          <a:xfrm>
            <a:off x="6807233" y="4100766"/>
            <a:ext cx="737744" cy="661131"/>
          </a:xfrm>
          <a:prstGeom prst="rect">
            <a:avLst/>
          </a:prstGeom>
          <a:blipFill rotWithShape="1">
            <a:blip r:embed="rId5"/>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6" name="object 14">
            <a:extLst>
              <a:ext uri="{FF2B5EF4-FFF2-40B4-BE49-F238E27FC236}">
                <a16:creationId xmlns:a16="http://schemas.microsoft.com/office/drawing/2014/main" id="{00AE849D-C875-CBEF-2516-181C4DD7FBA2}"/>
              </a:ext>
            </a:extLst>
          </p:cNvPr>
          <p:cNvSpPr/>
          <p:nvPr/>
        </p:nvSpPr>
        <p:spPr>
          <a:xfrm>
            <a:off x="5196492" y="4158756"/>
            <a:ext cx="604489" cy="661131"/>
          </a:xfrm>
          <a:prstGeom prst="rect">
            <a:avLst/>
          </a:prstGeom>
          <a:blipFill rotWithShape="1">
            <a:blip r:embed="rId6"/>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7" name="object 17">
            <a:extLst>
              <a:ext uri="{FF2B5EF4-FFF2-40B4-BE49-F238E27FC236}">
                <a16:creationId xmlns:a16="http://schemas.microsoft.com/office/drawing/2014/main" id="{10A99BA1-DDC5-A13F-88D0-CDADA20D69AA}"/>
              </a:ext>
            </a:extLst>
          </p:cNvPr>
          <p:cNvSpPr/>
          <p:nvPr/>
        </p:nvSpPr>
        <p:spPr>
          <a:xfrm>
            <a:off x="4770499" y="2727420"/>
            <a:ext cx="604489" cy="596900"/>
          </a:xfrm>
          <a:prstGeom prst="rect">
            <a:avLst/>
          </a:prstGeom>
          <a:blipFill rotWithShape="1">
            <a:blip r:embed="rId7"/>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8" name="object 6">
            <a:extLst>
              <a:ext uri="{FF2B5EF4-FFF2-40B4-BE49-F238E27FC236}">
                <a16:creationId xmlns:a16="http://schemas.microsoft.com/office/drawing/2014/main" id="{155C9AA3-F66C-574A-3D25-C92948CD78FC}"/>
              </a:ext>
            </a:extLst>
          </p:cNvPr>
          <p:cNvSpPr/>
          <p:nvPr/>
        </p:nvSpPr>
        <p:spPr>
          <a:xfrm>
            <a:off x="5265199" y="525618"/>
            <a:ext cx="1979613" cy="1617662"/>
          </a:xfrm>
          <a:prstGeom prst="rect">
            <a:avLst/>
          </a:prstGeom>
          <a:blipFill rotWithShape="1">
            <a:blip r:embed="rId8"/>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9" name="object 9">
            <a:extLst>
              <a:ext uri="{FF2B5EF4-FFF2-40B4-BE49-F238E27FC236}">
                <a16:creationId xmlns:a16="http://schemas.microsoft.com/office/drawing/2014/main" id="{DAFCAB33-E8FC-D89B-E7B5-542EE5E17184}"/>
              </a:ext>
            </a:extLst>
          </p:cNvPr>
          <p:cNvSpPr/>
          <p:nvPr/>
        </p:nvSpPr>
        <p:spPr>
          <a:xfrm>
            <a:off x="7544977" y="1809750"/>
            <a:ext cx="2165350" cy="1619250"/>
          </a:xfrm>
          <a:prstGeom prst="rect">
            <a:avLst/>
          </a:prstGeom>
          <a:blipFill rotWithShape="1">
            <a:blip r:embed="rId9"/>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10" name="object 12">
            <a:extLst>
              <a:ext uri="{FF2B5EF4-FFF2-40B4-BE49-F238E27FC236}">
                <a16:creationId xmlns:a16="http://schemas.microsoft.com/office/drawing/2014/main" id="{9E73CCEB-E254-1DAE-8AB2-2FEB5E7DC401}"/>
              </a:ext>
            </a:extLst>
          </p:cNvPr>
          <p:cNvSpPr/>
          <p:nvPr/>
        </p:nvSpPr>
        <p:spPr>
          <a:xfrm>
            <a:off x="7015667" y="4335333"/>
            <a:ext cx="2627313" cy="1773238"/>
          </a:xfrm>
          <a:prstGeom prst="rect">
            <a:avLst/>
          </a:prstGeom>
          <a:blipFill rotWithShape="1">
            <a:blip r:embed="rId10"/>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11" name="object 15">
            <a:extLst>
              <a:ext uri="{FF2B5EF4-FFF2-40B4-BE49-F238E27FC236}">
                <a16:creationId xmlns:a16="http://schemas.microsoft.com/office/drawing/2014/main" id="{D4A8CBBC-3EC5-5F8E-30A2-F0F7FB91CF69}"/>
              </a:ext>
            </a:extLst>
          </p:cNvPr>
          <p:cNvSpPr/>
          <p:nvPr/>
        </p:nvSpPr>
        <p:spPr>
          <a:xfrm>
            <a:off x="3337750" y="4489321"/>
            <a:ext cx="2413000" cy="1619250"/>
          </a:xfrm>
          <a:prstGeom prst="rect">
            <a:avLst/>
          </a:prstGeom>
          <a:blipFill rotWithShape="1">
            <a:blip r:embed="rId11"/>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12" name="object 18">
            <a:extLst>
              <a:ext uri="{FF2B5EF4-FFF2-40B4-BE49-F238E27FC236}">
                <a16:creationId xmlns:a16="http://schemas.microsoft.com/office/drawing/2014/main" id="{085CBD2D-A74F-17BF-080E-C6A4CCF09998}"/>
              </a:ext>
            </a:extLst>
          </p:cNvPr>
          <p:cNvSpPr/>
          <p:nvPr/>
        </p:nvSpPr>
        <p:spPr>
          <a:xfrm>
            <a:off x="2869280" y="1809750"/>
            <a:ext cx="2101850" cy="1619250"/>
          </a:xfrm>
          <a:prstGeom prst="rect">
            <a:avLst/>
          </a:prstGeom>
          <a:blipFill rotWithShape="1">
            <a:blip r:embed="rId12"/>
            <a:stretch>
              <a:fillRect/>
            </a:stretch>
          </a:blipFill>
          <a:ln w="9525">
            <a:noFill/>
          </a:ln>
        </p:spPr>
        <p:txBody>
          <a:bodyPr lIns="0" tIns="0" rIns="0" bIns="0" anchor="t" anchorCtr="0"/>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endParaRPr lang="en-US" altLang="x-none" dirty="0">
              <a:latin typeface="Calibri" panose="020F0502020204030204" pitchFamily="34" charset="0"/>
            </a:endParaRPr>
          </a:p>
        </p:txBody>
      </p:sp>
      <p:sp>
        <p:nvSpPr>
          <p:cNvPr id="13" name="object 7">
            <a:extLst>
              <a:ext uri="{FF2B5EF4-FFF2-40B4-BE49-F238E27FC236}">
                <a16:creationId xmlns:a16="http://schemas.microsoft.com/office/drawing/2014/main" id="{E556C582-12A0-9F7E-6CB4-B3CA58258FFE}"/>
              </a:ext>
            </a:extLst>
          </p:cNvPr>
          <p:cNvSpPr txBox="1"/>
          <p:nvPr/>
        </p:nvSpPr>
        <p:spPr>
          <a:xfrm>
            <a:off x="5733765" y="1087734"/>
            <a:ext cx="1168577" cy="307777"/>
          </a:xfrm>
          <a:prstGeom prst="rect">
            <a:avLst/>
          </a:prstGeom>
        </p:spPr>
        <p:txBody>
          <a:bodyPr wrap="square" lIns="0" tIns="0" rIns="0" bIns="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2700" marR="0" defTabSz="914400" fontAlgn="auto">
              <a:spcBef>
                <a:spcPts val="0"/>
              </a:spcBef>
              <a:spcAft>
                <a:spcPts val="0"/>
              </a:spcAft>
              <a:buClrTx/>
              <a:buSzTx/>
              <a:buFontTx/>
              <a:buNone/>
              <a:defRPr/>
            </a:pPr>
            <a:r>
              <a:rPr kumimoji="0" sz="2000" kern="1200" cap="none" spc="0" normalizeH="0" baseline="0" noProof="0" dirty="0">
                <a:solidFill>
                  <a:srgbClr val="FFFFFF"/>
                </a:solidFill>
                <a:latin typeface="Calibri" panose="020F0502020204030204"/>
                <a:ea typeface="+mn-ea"/>
                <a:cs typeface="Calibri" panose="020F0502020204030204"/>
              </a:rPr>
              <a:t>1</a:t>
            </a:r>
            <a:r>
              <a:rPr kumimoji="0" sz="2000" kern="1200" cap="none" spc="-35" normalizeH="0" baseline="0" noProof="0" dirty="0">
                <a:solidFill>
                  <a:srgbClr val="FFFFFF"/>
                </a:solidFill>
                <a:latin typeface="Calibri" panose="020F0502020204030204"/>
                <a:ea typeface="+mn-ea"/>
                <a:cs typeface="Calibri" panose="020F0502020204030204"/>
              </a:rPr>
              <a:t>.</a:t>
            </a:r>
            <a:r>
              <a:rPr kumimoji="0" lang="en-IN" sz="2000" kern="1200" cap="none" spc="-35" normalizeH="0" baseline="0" noProof="0" dirty="0">
                <a:solidFill>
                  <a:srgbClr val="FFFFFF"/>
                </a:solidFill>
                <a:latin typeface="Calibri" panose="020F0502020204030204"/>
                <a:ea typeface="+mn-ea"/>
                <a:cs typeface="Calibri" panose="020F0502020204030204"/>
              </a:rPr>
              <a:t> </a:t>
            </a:r>
            <a:r>
              <a:rPr kumimoji="0" sz="2000" kern="1200" cap="none" spc="-5" normalizeH="0" baseline="0" noProof="0" dirty="0">
                <a:solidFill>
                  <a:srgbClr val="FFFFFF"/>
                </a:solidFill>
                <a:latin typeface="Calibri" panose="020F0502020204030204"/>
                <a:ea typeface="+mn-ea"/>
                <a:cs typeface="Calibri" panose="020F0502020204030204"/>
              </a:rPr>
              <a:t>Cab</a:t>
            </a:r>
            <a:r>
              <a:rPr kumimoji="0" sz="2000" kern="1200" cap="none" spc="0" normalizeH="0" baseline="0" noProof="0" dirty="0">
                <a:solidFill>
                  <a:srgbClr val="FFFFFF"/>
                </a:solidFill>
                <a:latin typeface="Calibri" panose="020F0502020204030204"/>
                <a:ea typeface="+mn-ea"/>
                <a:cs typeface="Calibri" panose="020F0502020204030204"/>
              </a:rPr>
              <a:t>i</a:t>
            </a:r>
            <a:r>
              <a:rPr kumimoji="0" sz="2000" kern="1200" cap="none" spc="-5" normalizeH="0" baseline="0" noProof="0" dirty="0">
                <a:solidFill>
                  <a:srgbClr val="FFFFFF"/>
                </a:solidFill>
                <a:latin typeface="Calibri" panose="020F0502020204030204"/>
                <a:ea typeface="+mn-ea"/>
                <a:cs typeface="Calibri" panose="020F0502020204030204"/>
              </a:rPr>
              <a:t>n</a:t>
            </a:r>
            <a:r>
              <a:rPr kumimoji="0" sz="2000" kern="1200" cap="none" spc="-15" normalizeH="0" baseline="0" noProof="0" dirty="0">
                <a:solidFill>
                  <a:srgbClr val="FFFFFF"/>
                </a:solidFill>
                <a:latin typeface="Calibri" panose="020F0502020204030204"/>
                <a:ea typeface="+mn-ea"/>
                <a:cs typeface="Calibri" panose="020F0502020204030204"/>
              </a:rPr>
              <a:t>e</a:t>
            </a:r>
            <a:r>
              <a:rPr kumimoji="0" sz="2000" kern="1200" cap="none" spc="0" normalizeH="0" baseline="0" noProof="0" dirty="0">
                <a:solidFill>
                  <a:srgbClr val="FFFFFF"/>
                </a:solidFill>
                <a:latin typeface="Calibri" panose="020F0502020204030204"/>
                <a:ea typeface="+mn-ea"/>
                <a:cs typeface="Calibri" panose="020F0502020204030204"/>
              </a:rPr>
              <a:t>t</a:t>
            </a:r>
            <a:endParaRPr kumimoji="0" sz="2000" kern="1200" cap="none" spc="0" normalizeH="0" baseline="0" noProof="0" dirty="0">
              <a:latin typeface="Calibri" panose="020F0502020204030204"/>
              <a:ea typeface="+mn-ea"/>
              <a:cs typeface="Calibri" panose="020F0502020204030204"/>
            </a:endParaRPr>
          </a:p>
        </p:txBody>
      </p:sp>
      <p:sp>
        <p:nvSpPr>
          <p:cNvPr id="15" name="object 10">
            <a:extLst>
              <a:ext uri="{FF2B5EF4-FFF2-40B4-BE49-F238E27FC236}">
                <a16:creationId xmlns:a16="http://schemas.microsoft.com/office/drawing/2014/main" id="{947C3BF8-86D6-9A6D-CAD6-B2D7081FC772}"/>
              </a:ext>
            </a:extLst>
          </p:cNvPr>
          <p:cNvSpPr txBox="1"/>
          <p:nvPr/>
        </p:nvSpPr>
        <p:spPr>
          <a:xfrm>
            <a:off x="8034153" y="2367060"/>
            <a:ext cx="1449736" cy="564257"/>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79705" indent="-167005">
              <a:lnSpc>
                <a:spcPts val="2215"/>
              </a:lnSpc>
            </a:pPr>
            <a:r>
              <a:rPr lang="en-US" altLang="x-none" sz="2000" dirty="0">
                <a:solidFill>
                  <a:srgbClr val="FFFFFF"/>
                </a:solidFill>
                <a:latin typeface="Calibri" panose="020F0502020204030204" pitchFamily="34" charset="0"/>
              </a:rPr>
              <a:t>2. Working</a:t>
            </a:r>
            <a:r>
              <a:rPr lang="en-US" altLang="x-none" sz="2000" dirty="0">
                <a:solidFill>
                  <a:srgbClr val="FFFFFF"/>
                </a:solidFill>
                <a:latin typeface="Times New Roman" panose="02020603050405020304" pitchFamily="18" charset="0"/>
              </a:rPr>
              <a:t>    </a:t>
            </a:r>
            <a:r>
              <a:rPr lang="en-US" altLang="x-none" sz="2000" dirty="0">
                <a:solidFill>
                  <a:srgbClr val="FFFFFF"/>
                </a:solidFill>
                <a:latin typeface="Calibri" panose="020F0502020204030204" pitchFamily="34" charset="0"/>
              </a:rPr>
              <a:t>station</a:t>
            </a:r>
            <a:endParaRPr lang="en-US" altLang="x-none" sz="2000" dirty="0">
              <a:latin typeface="Calibri" panose="020F0502020204030204" pitchFamily="34" charset="0"/>
              <a:ea typeface="Calibri" panose="020F0502020204030204" pitchFamily="34" charset="0"/>
            </a:endParaRPr>
          </a:p>
        </p:txBody>
      </p:sp>
      <p:sp>
        <p:nvSpPr>
          <p:cNvPr id="16" name="object 13">
            <a:extLst>
              <a:ext uri="{FF2B5EF4-FFF2-40B4-BE49-F238E27FC236}">
                <a16:creationId xmlns:a16="http://schemas.microsoft.com/office/drawing/2014/main" id="{A69F8242-035E-740F-0E94-29D01A2FB18A}"/>
              </a:ext>
            </a:extLst>
          </p:cNvPr>
          <p:cNvSpPr txBox="1"/>
          <p:nvPr/>
        </p:nvSpPr>
        <p:spPr>
          <a:xfrm>
            <a:off x="7544977" y="4598858"/>
            <a:ext cx="1770697" cy="1246188"/>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2700" indent="6350">
              <a:lnSpc>
                <a:spcPct val="127000"/>
              </a:lnSpc>
            </a:pPr>
            <a:r>
              <a:rPr lang="en-US" altLang="x-none" sz="1600" dirty="0">
                <a:solidFill>
                  <a:srgbClr val="FFFFFF"/>
                </a:solidFill>
                <a:latin typeface="Calibri" panose="020F0502020204030204" pitchFamily="34" charset="0"/>
              </a:rPr>
              <a:t>3.</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Filtration</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system:</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Filter</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pad/</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Pre-filter</a:t>
            </a:r>
            <a:endParaRPr lang="en-US" altLang="x-none" sz="1600" dirty="0">
              <a:latin typeface="Calibri" panose="020F0502020204030204" pitchFamily="34" charset="0"/>
            </a:endParaRPr>
          </a:p>
          <a:p>
            <a:pPr marL="12700" indent="6350">
              <a:spcBef>
                <a:spcPts val="525"/>
              </a:spcBef>
            </a:pPr>
            <a:r>
              <a:rPr lang="en-US" altLang="x-none" sz="1600" dirty="0">
                <a:solidFill>
                  <a:srgbClr val="FFFFFF"/>
                </a:solidFill>
                <a:latin typeface="Calibri" panose="020F0502020204030204" pitchFamily="34" charset="0"/>
              </a:rPr>
              <a:t>Fan/Blower</a:t>
            </a:r>
            <a:endParaRPr lang="en-US" altLang="x-none" sz="1600" dirty="0">
              <a:latin typeface="Calibri" panose="020F0502020204030204" pitchFamily="34" charset="0"/>
            </a:endParaRPr>
          </a:p>
          <a:p>
            <a:pPr marL="12700" indent="6350">
              <a:spcBef>
                <a:spcPts val="515"/>
              </a:spcBef>
            </a:pPr>
            <a:r>
              <a:rPr lang="en-US" altLang="x-none" sz="1600" dirty="0">
                <a:solidFill>
                  <a:srgbClr val="FFFFFF"/>
                </a:solidFill>
                <a:latin typeface="Calibri" panose="020F0502020204030204" pitchFamily="34" charset="0"/>
              </a:rPr>
              <a:t>HEPA</a:t>
            </a:r>
            <a:r>
              <a:rPr lang="en-US" altLang="x-none" sz="1600" dirty="0">
                <a:solidFill>
                  <a:srgbClr val="FFFFFF"/>
                </a:solidFill>
                <a:latin typeface="Times New Roman" panose="02020603050405020304" pitchFamily="18" charset="0"/>
              </a:rPr>
              <a:t> </a:t>
            </a:r>
            <a:r>
              <a:rPr lang="en-US" altLang="x-none" sz="1600" dirty="0">
                <a:solidFill>
                  <a:srgbClr val="FFFFFF"/>
                </a:solidFill>
                <a:latin typeface="Calibri" panose="020F0502020204030204" pitchFamily="34" charset="0"/>
              </a:rPr>
              <a:t>filter</a:t>
            </a:r>
            <a:endParaRPr lang="en-US" altLang="x-none" sz="1600" dirty="0">
              <a:latin typeface="Calibri" panose="020F0502020204030204" pitchFamily="34" charset="0"/>
              <a:ea typeface="Calibri" panose="020F0502020204030204" pitchFamily="34" charset="0"/>
            </a:endParaRPr>
          </a:p>
        </p:txBody>
      </p:sp>
      <p:sp>
        <p:nvSpPr>
          <p:cNvPr id="17" name="object 16">
            <a:extLst>
              <a:ext uri="{FF2B5EF4-FFF2-40B4-BE49-F238E27FC236}">
                <a16:creationId xmlns:a16="http://schemas.microsoft.com/office/drawing/2014/main" id="{DCE8422B-FDE1-F61B-C982-45400481F95C}"/>
              </a:ext>
            </a:extLst>
          </p:cNvPr>
          <p:cNvSpPr txBox="1"/>
          <p:nvPr/>
        </p:nvSpPr>
        <p:spPr>
          <a:xfrm>
            <a:off x="3995768" y="5081458"/>
            <a:ext cx="1096963" cy="280988"/>
          </a:xfrm>
          <a:prstGeom prst="rect">
            <a:avLst/>
          </a:prstGeom>
        </p:spPr>
        <p:txBody>
          <a:bodyPr lIns="0" tIns="0" rIns="0" bIns="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12700" marR="0" defTabSz="914400" fontAlgn="auto">
              <a:spcBef>
                <a:spcPts val="0"/>
              </a:spcBef>
              <a:spcAft>
                <a:spcPts val="0"/>
              </a:spcAft>
              <a:buClrTx/>
              <a:buSzTx/>
              <a:buFontTx/>
              <a:buNone/>
              <a:defRPr/>
            </a:pPr>
            <a:r>
              <a:rPr kumimoji="0" sz="2000" kern="1200" cap="none" spc="0" normalizeH="0" baseline="0" noProof="0" dirty="0">
                <a:solidFill>
                  <a:srgbClr val="FFFFFF"/>
                </a:solidFill>
                <a:latin typeface="Calibri" panose="020F0502020204030204"/>
                <a:ea typeface="+mn-ea"/>
                <a:cs typeface="Calibri" panose="020F0502020204030204"/>
              </a:rPr>
              <a:t>4</a:t>
            </a:r>
            <a:r>
              <a:rPr kumimoji="0" sz="2000" kern="1200" cap="none" spc="-15" normalizeH="0" baseline="0" noProof="0" dirty="0">
                <a:solidFill>
                  <a:srgbClr val="FFFFFF"/>
                </a:solidFill>
                <a:latin typeface="Calibri" panose="020F0502020204030204"/>
                <a:ea typeface="+mn-ea"/>
                <a:cs typeface="Calibri" panose="020F0502020204030204"/>
              </a:rPr>
              <a:t>.</a:t>
            </a:r>
            <a:r>
              <a:rPr kumimoji="0" sz="2000" kern="1200" cap="none" spc="0" normalizeH="0" baseline="0" noProof="0" dirty="0">
                <a:solidFill>
                  <a:srgbClr val="FFFFFF"/>
                </a:solidFill>
                <a:latin typeface="Calibri" panose="020F0502020204030204"/>
                <a:ea typeface="+mn-ea"/>
                <a:cs typeface="Calibri" panose="020F0502020204030204"/>
              </a:rPr>
              <a:t>UV</a:t>
            </a:r>
            <a:r>
              <a:rPr kumimoji="0" sz="2000" kern="1200" cap="none" spc="-70" normalizeH="0" baseline="0" noProof="0" dirty="0">
                <a:solidFill>
                  <a:srgbClr val="FFFFFF"/>
                </a:solidFill>
                <a:latin typeface="Times New Roman" panose="02020603050405020304"/>
                <a:ea typeface="+mn-ea"/>
                <a:cs typeface="Times New Roman" panose="02020603050405020304"/>
              </a:rPr>
              <a:t> </a:t>
            </a:r>
            <a:r>
              <a:rPr kumimoji="0" sz="2000" kern="1200" cap="none" spc="0" normalizeH="0" baseline="0" noProof="0" dirty="0">
                <a:solidFill>
                  <a:srgbClr val="FFFFFF"/>
                </a:solidFill>
                <a:latin typeface="Calibri" panose="020F0502020204030204"/>
                <a:ea typeface="+mn-ea"/>
                <a:cs typeface="Calibri" panose="020F0502020204030204"/>
              </a:rPr>
              <a:t>la</a:t>
            </a:r>
            <a:r>
              <a:rPr kumimoji="0" sz="2000" kern="1200" cap="none" spc="-10" normalizeH="0" baseline="0" noProof="0" dirty="0">
                <a:solidFill>
                  <a:srgbClr val="FFFFFF"/>
                </a:solidFill>
                <a:latin typeface="Calibri" panose="020F0502020204030204"/>
                <a:ea typeface="+mn-ea"/>
                <a:cs typeface="Calibri" panose="020F0502020204030204"/>
              </a:rPr>
              <a:t>m</a:t>
            </a:r>
            <a:r>
              <a:rPr kumimoji="0" sz="2000" kern="1200" cap="none" spc="0" normalizeH="0" baseline="0" noProof="0" dirty="0">
                <a:solidFill>
                  <a:srgbClr val="FFFFFF"/>
                </a:solidFill>
                <a:latin typeface="Calibri" panose="020F0502020204030204"/>
                <a:ea typeface="+mn-ea"/>
                <a:cs typeface="Calibri" panose="020F0502020204030204"/>
              </a:rPr>
              <a:t>p</a:t>
            </a:r>
            <a:endParaRPr kumimoji="0" sz="2000" kern="1200" cap="none" spc="0" normalizeH="0" baseline="0" noProof="0" dirty="0">
              <a:latin typeface="Calibri" panose="020F0502020204030204"/>
              <a:ea typeface="+mn-ea"/>
              <a:cs typeface="Calibri" panose="020F0502020204030204"/>
            </a:endParaRPr>
          </a:p>
        </p:txBody>
      </p:sp>
      <p:sp>
        <p:nvSpPr>
          <p:cNvPr id="18" name="object 19">
            <a:extLst>
              <a:ext uri="{FF2B5EF4-FFF2-40B4-BE49-F238E27FC236}">
                <a16:creationId xmlns:a16="http://schemas.microsoft.com/office/drawing/2014/main" id="{13B849FE-66F2-A482-FE36-6D3088B51BBF}"/>
              </a:ext>
            </a:extLst>
          </p:cNvPr>
          <p:cNvSpPr txBox="1"/>
          <p:nvPr/>
        </p:nvSpPr>
        <p:spPr>
          <a:xfrm>
            <a:off x="3190920" y="2413355"/>
            <a:ext cx="1663891" cy="471668"/>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361950" indent="-349250">
              <a:lnSpc>
                <a:spcPts val="1750"/>
              </a:lnSpc>
            </a:pPr>
            <a:r>
              <a:rPr lang="en-US" altLang="x-none" sz="2000" dirty="0">
                <a:solidFill>
                  <a:srgbClr val="FFFFFF"/>
                </a:solidFill>
                <a:latin typeface="Calibri" panose="020F0502020204030204" pitchFamily="34" charset="0"/>
              </a:rPr>
              <a:t>5. Fluorescent</a:t>
            </a:r>
            <a:r>
              <a:rPr lang="en-US" altLang="x-none" sz="2000" dirty="0">
                <a:solidFill>
                  <a:srgbClr val="FFFFFF"/>
                </a:solidFill>
                <a:latin typeface="Times New Roman" panose="02020603050405020304" pitchFamily="18" charset="0"/>
              </a:rPr>
              <a:t> </a:t>
            </a:r>
            <a:r>
              <a:rPr lang="en-US" altLang="x-none" sz="2000" dirty="0">
                <a:solidFill>
                  <a:srgbClr val="FFFFFF"/>
                </a:solidFill>
                <a:latin typeface="Calibri" panose="020F0502020204030204" pitchFamily="34" charset="0"/>
              </a:rPr>
              <a:t>lamp</a:t>
            </a:r>
            <a:endParaRPr lang="en-US" altLang="x-none"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41668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88E8FC81-250F-A16D-8C42-C6F23029AFD2}"/>
              </a:ext>
            </a:extLst>
          </p:cNvPr>
          <p:cNvSpPr txBox="1"/>
          <p:nvPr/>
        </p:nvSpPr>
        <p:spPr>
          <a:xfrm>
            <a:off x="504031" y="554832"/>
            <a:ext cx="11183938" cy="5748337"/>
          </a:xfrm>
          <a:prstGeom prst="rect">
            <a:avLst/>
          </a:prstGeom>
          <a:noFill/>
          <a:ln w="9525">
            <a:noFill/>
          </a:ln>
        </p:spPr>
        <p:txBody>
          <a:bodyPr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805180" indent="-457200" defTabSz="914400">
              <a:buFont typeface="Wingdings" panose="05000000000000000000" pitchFamily="2" charset="2"/>
              <a:buChar char=""/>
              <a:tabLst>
                <a:tab pos="806450" algn="l"/>
              </a:tabLst>
            </a:pPr>
            <a:r>
              <a:rPr lang="en-US" altLang="x-none" sz="3200" b="1" dirty="0">
                <a:latin typeface="+mn-lt"/>
              </a:rPr>
              <a:t>Parts of Laminar Air Flow:</a:t>
            </a:r>
            <a:endParaRPr lang="en-US" altLang="x-none" sz="3200" dirty="0">
              <a:latin typeface="+mn-lt"/>
            </a:endParaRPr>
          </a:p>
          <a:p>
            <a:pPr marL="805180" indent="-457200" defTabSz="914400">
              <a:spcBef>
                <a:spcPts val="1975"/>
              </a:spcBef>
              <a:buClr>
                <a:srgbClr val="FF0000"/>
              </a:buClr>
              <a:buFont typeface="Arial" panose="020B0604020202020204" pitchFamily="34" charset="0"/>
              <a:buChar char="•"/>
              <a:tabLst>
                <a:tab pos="806450" algn="l"/>
              </a:tabLst>
            </a:pPr>
            <a:r>
              <a:rPr lang="en-US" altLang="x-none" sz="2800" dirty="0">
                <a:solidFill>
                  <a:srgbClr val="FF0000"/>
                </a:solidFill>
                <a:latin typeface="+mn-lt"/>
              </a:rPr>
              <a:t>Cabinet :</a:t>
            </a:r>
            <a:endParaRPr lang="en-US" altLang="x-none" sz="2800" dirty="0">
              <a:latin typeface="+mn-lt"/>
            </a:endParaRPr>
          </a:p>
          <a:p>
            <a:pPr marL="805180" indent="-457200" algn="just" defTabSz="914400">
              <a:spcBef>
                <a:spcPts val="25"/>
              </a:spcBef>
              <a:tabLst>
                <a:tab pos="806450" algn="l"/>
              </a:tabLst>
            </a:pPr>
            <a:r>
              <a:rPr lang="en-US" altLang="x-none" sz="2400" dirty="0">
                <a:latin typeface="+mn-lt"/>
              </a:rPr>
              <a:t>                            The cabinet of laminar flow chamber is typically made up of stainless steel with  less/no  gaps,  joints   preventing   collection  of   spores.  It   protects  sterile  inner environment of laminar flow hood from outer environment. The front side of the cabinet is provided with glass shield where the work has been done by the user.</a:t>
            </a:r>
          </a:p>
          <a:p>
            <a:pPr marL="805180" indent="-457200" defTabSz="914400">
              <a:spcBef>
                <a:spcPts val="50"/>
              </a:spcBef>
              <a:tabLst>
                <a:tab pos="806450" algn="l"/>
              </a:tabLst>
            </a:pPr>
            <a:endParaRPr lang="en-US" altLang="x-none" sz="2800" dirty="0">
              <a:latin typeface="+mn-lt"/>
            </a:endParaRPr>
          </a:p>
          <a:p>
            <a:pPr marL="805180" indent="-457200" defTabSz="914400">
              <a:buClr>
                <a:srgbClr val="FF0000"/>
              </a:buClr>
              <a:buFont typeface="Arial" panose="020B0604020202020204" pitchFamily="34" charset="0"/>
              <a:buChar char="•"/>
              <a:tabLst>
                <a:tab pos="806450" algn="l"/>
              </a:tabLst>
            </a:pPr>
            <a:r>
              <a:rPr lang="en-US" altLang="x-none" sz="2800" dirty="0">
                <a:solidFill>
                  <a:srgbClr val="FF0000"/>
                </a:solidFill>
                <a:latin typeface="+mn-lt"/>
              </a:rPr>
              <a:t>Working station:</a:t>
            </a:r>
            <a:endParaRPr lang="en-US" altLang="x-none" sz="2800" dirty="0">
              <a:latin typeface="+mn-lt"/>
            </a:endParaRPr>
          </a:p>
          <a:p>
            <a:pPr marL="805180" indent="-457200" algn="just" defTabSz="914400">
              <a:spcBef>
                <a:spcPts val="25"/>
              </a:spcBef>
              <a:tabLst>
                <a:tab pos="806450" algn="l"/>
              </a:tabLst>
            </a:pPr>
            <a:r>
              <a:rPr lang="en-US" altLang="x-none" sz="2400" dirty="0">
                <a:latin typeface="+mn-lt"/>
              </a:rPr>
              <a:t>                            Inside of the cabinet, a flat working station is present to carry out processes which we want to be done. Culture plates, glass beaker, petridishes, test tubes, burners etc  are  placed  on  the  working  station  where  the  operation  takes  place.  The  working station is generally made up of stainless steel to avoid corrosion or rusting.</a:t>
            </a:r>
            <a:endParaRPr lang="en-US" altLang="x-none" sz="2400" dirty="0">
              <a:latin typeface="+mn-lt"/>
              <a:ea typeface="Calibri" panose="020F0502020204030204" pitchFamily="34" charset="0"/>
            </a:endParaRPr>
          </a:p>
        </p:txBody>
      </p:sp>
    </p:spTree>
    <p:extLst>
      <p:ext uri="{BB962C8B-B14F-4D97-AF65-F5344CB8AC3E}">
        <p14:creationId xmlns:p14="http://schemas.microsoft.com/office/powerpoint/2010/main" val="3462830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7545C000-8750-8F17-F851-49E2B7AF511D}"/>
              </a:ext>
            </a:extLst>
          </p:cNvPr>
          <p:cNvSpPr txBox="1"/>
          <p:nvPr/>
        </p:nvSpPr>
        <p:spPr>
          <a:xfrm>
            <a:off x="421735" y="990758"/>
            <a:ext cx="11183938" cy="4144963"/>
          </a:xfrm>
          <a:prstGeom prst="rect">
            <a:avLst/>
          </a:prstGeom>
          <a:noFill/>
          <a:ln w="9525">
            <a:noFill/>
          </a:ln>
        </p:spPr>
        <p:txBody>
          <a:bodyPr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347980"/>
            <a:r>
              <a:rPr lang="en-US" altLang="x-none" sz="2400" b="1" dirty="0">
                <a:latin typeface="Calibri" panose="020F0502020204030204" pitchFamily="34" charset="0"/>
              </a:rPr>
              <a:t>Continue</a:t>
            </a:r>
            <a:r>
              <a:rPr lang="en-US" altLang="x-none" sz="2400" b="1" dirty="0">
                <a:latin typeface="Calibri" panose="020F0502020204030204" pitchFamily="34" charset="0"/>
                <a:ea typeface="Calibri" panose="020F0502020204030204" pitchFamily="34" charset="0"/>
              </a:rPr>
              <a:t>…</a:t>
            </a:r>
            <a:endParaRPr lang="en-US" altLang="x-none" sz="2400" dirty="0">
              <a:latin typeface="Calibri" panose="020F0502020204030204" pitchFamily="34" charset="0"/>
            </a:endParaRPr>
          </a:p>
          <a:p>
            <a:pPr marL="347980"/>
            <a:endParaRPr lang="en-US" altLang="x-none" sz="2800" dirty="0">
              <a:latin typeface="Times New Roman" panose="02020603050405020304" pitchFamily="18" charset="0"/>
            </a:endParaRPr>
          </a:p>
          <a:p>
            <a:pPr marL="347980">
              <a:spcBef>
                <a:spcPts val="1625"/>
              </a:spcBef>
              <a:buClr>
                <a:srgbClr val="FF0000"/>
              </a:buClr>
              <a:buFont typeface="Arial" panose="020B0604020202020204" pitchFamily="34" charset="0"/>
              <a:buChar char="•"/>
            </a:pPr>
            <a:r>
              <a:rPr lang="en-US" altLang="x-none" sz="2800" dirty="0">
                <a:solidFill>
                  <a:srgbClr val="FF0000"/>
                </a:solidFill>
                <a:latin typeface="Calibri" panose="020F0502020204030204" pitchFamily="34" charset="0"/>
              </a:rPr>
              <a:t> Filter</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pad/</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pre-filter</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a:t>
            </a:r>
            <a:endParaRPr lang="en-US" altLang="x-none" sz="2800" dirty="0">
              <a:latin typeface="Calibri" panose="020F0502020204030204" pitchFamily="34" charset="0"/>
            </a:endParaRPr>
          </a:p>
          <a:p>
            <a:pPr marL="347980" algn="just">
              <a:spcBef>
                <a:spcPts val="25"/>
              </a:spcBef>
            </a:pPr>
            <a:r>
              <a:rPr lang="en-US" altLang="x-none" sz="2400" dirty="0">
                <a:latin typeface="Calibri" panose="020F0502020204030204" pitchFamily="34" charset="0"/>
              </a:rPr>
              <a:t>                    The</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pad</a:t>
            </a:r>
            <a:r>
              <a:rPr lang="en-US" altLang="x-none" sz="2400" dirty="0">
                <a:latin typeface="Times New Roman" panose="02020603050405020304" pitchFamily="18" charset="0"/>
              </a:rPr>
              <a:t> </a:t>
            </a:r>
            <a:r>
              <a:rPr lang="en-US" altLang="x-none" sz="2400" dirty="0">
                <a:latin typeface="Calibri" panose="020F0502020204030204" pitchFamily="34" charset="0"/>
              </a:rPr>
              <a:t>is</a:t>
            </a:r>
            <a:r>
              <a:rPr lang="en-US" altLang="x-none" sz="2400" dirty="0">
                <a:latin typeface="Times New Roman" panose="02020603050405020304" pitchFamily="18" charset="0"/>
              </a:rPr>
              <a:t> </a:t>
            </a:r>
            <a:r>
              <a:rPr lang="en-US" altLang="x-none" sz="2400" dirty="0">
                <a:latin typeface="Calibri" panose="020F0502020204030204" pitchFamily="34" charset="0"/>
              </a:rPr>
              <a:t>also</a:t>
            </a:r>
            <a:r>
              <a:rPr lang="en-US" altLang="x-none" sz="2400" dirty="0">
                <a:latin typeface="Times New Roman" panose="02020603050405020304" pitchFamily="18" charset="0"/>
              </a:rPr>
              <a:t> </a:t>
            </a:r>
            <a:r>
              <a:rPr lang="en-US" altLang="x-none" sz="2400" dirty="0">
                <a:latin typeface="Calibri" panose="020F0502020204030204" pitchFamily="34" charset="0"/>
              </a:rPr>
              <a:t>known</a:t>
            </a:r>
            <a:r>
              <a:rPr lang="en-US" altLang="x-none" sz="2400" dirty="0">
                <a:latin typeface="Times New Roman" panose="02020603050405020304" pitchFamily="18" charset="0"/>
              </a:rPr>
              <a:t> </a:t>
            </a:r>
            <a:r>
              <a:rPr lang="en-US" altLang="x-none" sz="2400" dirty="0">
                <a:latin typeface="Calibri" panose="020F0502020204030204" pitchFamily="34" charset="0"/>
              </a:rPr>
              <a:t>as</a:t>
            </a:r>
            <a:r>
              <a:rPr lang="en-US" altLang="x-none" sz="2400" dirty="0">
                <a:latin typeface="Times New Roman" panose="02020603050405020304" pitchFamily="18" charset="0"/>
              </a:rPr>
              <a:t> </a:t>
            </a:r>
            <a:r>
              <a:rPr lang="en-US" altLang="x-none" sz="2400" dirty="0">
                <a:latin typeface="Calibri" panose="020F0502020204030204" pitchFamily="34" charset="0"/>
              </a:rPr>
              <a:t>pre-filter</a:t>
            </a:r>
            <a:r>
              <a:rPr lang="en-US" altLang="x-none" sz="2400" dirty="0">
                <a:latin typeface="Times New Roman" panose="02020603050405020304" pitchFamily="18" charset="0"/>
              </a:rPr>
              <a:t> </a:t>
            </a:r>
            <a:r>
              <a:rPr lang="en-US" altLang="x-none" sz="2400" dirty="0">
                <a:latin typeface="Calibri" panose="020F0502020204030204" pitchFamily="34" charset="0"/>
              </a:rPr>
              <a:t>or</a:t>
            </a:r>
            <a:r>
              <a:rPr lang="en-US" altLang="x-none" sz="2400" dirty="0">
                <a:latin typeface="Times New Roman" panose="02020603050405020304" pitchFamily="18" charset="0"/>
              </a:rPr>
              <a:t> </a:t>
            </a:r>
            <a:r>
              <a:rPr lang="en-US" altLang="x-none" sz="2400" dirty="0">
                <a:latin typeface="Calibri" panose="020F0502020204030204" pitchFamily="34" charset="0"/>
              </a:rPr>
              <a:t>primary</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as</a:t>
            </a:r>
            <a:r>
              <a:rPr lang="en-US" altLang="x-none" sz="2400" dirty="0">
                <a:latin typeface="Times New Roman" panose="02020603050405020304" pitchFamily="18" charset="0"/>
              </a:rPr>
              <a:t> </a:t>
            </a:r>
            <a:r>
              <a:rPr lang="en-US" altLang="x-none" sz="2400" dirty="0">
                <a:latin typeface="Calibri" panose="020F0502020204030204" pitchFamily="34" charset="0"/>
              </a:rPr>
              <a:t>it</a:t>
            </a:r>
            <a:r>
              <a:rPr lang="en-US" altLang="x-none" sz="2400" dirty="0">
                <a:latin typeface="Times New Roman" panose="02020603050405020304" pitchFamily="18" charset="0"/>
              </a:rPr>
              <a:t> </a:t>
            </a:r>
            <a:r>
              <a:rPr lang="en-US" altLang="x-none" sz="2400" dirty="0">
                <a:latin typeface="Calibri" panose="020F0502020204030204" pitchFamily="34" charset="0"/>
              </a:rPr>
              <a:t>capture</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impure</a:t>
            </a:r>
            <a:r>
              <a:rPr lang="en-US" altLang="x-none" sz="2400" dirty="0">
                <a:latin typeface="Times New Roman" panose="02020603050405020304" pitchFamily="18" charset="0"/>
              </a:rPr>
              <a:t>  </a:t>
            </a:r>
            <a:r>
              <a:rPr lang="en-US" altLang="x-none" sz="2400" dirty="0">
                <a:latin typeface="Calibri" panose="020F0502020204030204" pitchFamily="34" charset="0"/>
              </a:rPr>
              <a:t>particles</a:t>
            </a:r>
            <a:r>
              <a:rPr lang="en-US" altLang="x-none" sz="2400" dirty="0">
                <a:latin typeface="Times New Roman" panose="02020603050405020304" pitchFamily="18" charset="0"/>
              </a:rPr>
              <a:t>  </a:t>
            </a:r>
            <a:r>
              <a:rPr lang="en-US" altLang="x-none" sz="2400" dirty="0">
                <a:latin typeface="Calibri" panose="020F0502020204030204" pitchFamily="34" charset="0"/>
              </a:rPr>
              <a:t>(e.g</a:t>
            </a:r>
            <a:r>
              <a:rPr lang="en-US" altLang="x-none" sz="2400" dirty="0">
                <a:latin typeface="Times New Roman" panose="02020603050405020304" pitchFamily="18" charset="0"/>
              </a:rPr>
              <a:t>  </a:t>
            </a:r>
            <a:r>
              <a:rPr lang="en-US" altLang="x-none" sz="2400" dirty="0">
                <a:latin typeface="Calibri" panose="020F0502020204030204" pitchFamily="34" charset="0"/>
              </a:rPr>
              <a:t>dust</a:t>
            </a:r>
            <a:r>
              <a:rPr lang="en-US" altLang="x-none" sz="2400" dirty="0">
                <a:latin typeface="Times New Roman" panose="02020603050405020304" pitchFamily="18" charset="0"/>
              </a:rPr>
              <a:t>  </a:t>
            </a:r>
            <a:r>
              <a:rPr lang="en-US" altLang="x-none" sz="2400" dirty="0">
                <a:latin typeface="Calibri" panose="020F0502020204030204" pitchFamily="34" charset="0"/>
              </a:rPr>
              <a:t>particles,</a:t>
            </a:r>
            <a:r>
              <a:rPr lang="en-US" altLang="x-none" sz="2400" dirty="0">
                <a:latin typeface="Times New Roman" panose="02020603050405020304" pitchFamily="18" charset="0"/>
              </a:rPr>
              <a:t>  </a:t>
            </a:r>
            <a:r>
              <a:rPr lang="en-US" altLang="x-none" sz="2400" dirty="0">
                <a:latin typeface="Calibri" panose="020F0502020204030204" pitchFamily="34" charset="0"/>
              </a:rPr>
              <a:t>microbes</a:t>
            </a:r>
            <a:r>
              <a:rPr lang="en-US" altLang="x-none" sz="2400" dirty="0">
                <a:latin typeface="Times New Roman" panose="02020603050405020304" pitchFamily="18" charset="0"/>
              </a:rPr>
              <a:t>  </a:t>
            </a:r>
            <a:r>
              <a:rPr lang="en-US" altLang="x-none" sz="2400" dirty="0">
                <a:latin typeface="Calibri" panose="020F0502020204030204" pitchFamily="34" charset="0"/>
              </a:rPr>
              <a:t>etc)</a:t>
            </a:r>
            <a:r>
              <a:rPr lang="en-US" altLang="x-none" sz="2400" dirty="0">
                <a:latin typeface="Times New Roman" panose="02020603050405020304" pitchFamily="18" charset="0"/>
              </a:rPr>
              <a:t>  </a:t>
            </a:r>
            <a:r>
              <a:rPr lang="en-US" altLang="x-none" sz="2400" dirty="0">
                <a:latin typeface="Calibri" panose="020F0502020204030204" pitchFamily="34" charset="0"/>
              </a:rPr>
              <a:t>of</a:t>
            </a:r>
            <a:r>
              <a:rPr lang="en-US" altLang="x-none" sz="2400" dirty="0">
                <a:latin typeface="Times New Roman" panose="02020603050405020304" pitchFamily="18" charset="0"/>
              </a:rPr>
              <a:t>  </a:t>
            </a:r>
            <a:r>
              <a:rPr lang="en-US" altLang="x-none" sz="2400" dirty="0">
                <a:latin typeface="Calibri" panose="020F0502020204030204" pitchFamily="34" charset="0"/>
              </a:rPr>
              <a:t>size</a:t>
            </a:r>
            <a:r>
              <a:rPr lang="en-US" altLang="x-none" sz="2400" dirty="0">
                <a:latin typeface="Times New Roman" panose="02020603050405020304" pitchFamily="18" charset="0"/>
              </a:rPr>
              <a:t>  </a:t>
            </a:r>
            <a:r>
              <a:rPr lang="en-US" altLang="x-none" sz="2400" dirty="0">
                <a:latin typeface="Calibri" panose="020F0502020204030204" pitchFamily="34" charset="0"/>
              </a:rPr>
              <a:t>5</a:t>
            </a:r>
            <a:r>
              <a:rPr lang="en-US" altLang="x-none" sz="2400" dirty="0">
                <a:latin typeface="Times New Roman" panose="02020603050405020304" pitchFamily="18" charset="0"/>
              </a:rPr>
              <a:t>  </a:t>
            </a:r>
            <a:r>
              <a:rPr lang="en-US" altLang="x-none" sz="2400" dirty="0">
                <a:latin typeface="Calibri" panose="020F0502020204030204" pitchFamily="34" charset="0"/>
              </a:rPr>
              <a:t>microns</a:t>
            </a:r>
            <a:r>
              <a:rPr lang="en-US" altLang="x-none" sz="2400" dirty="0">
                <a:latin typeface="Times New Roman" panose="02020603050405020304" pitchFamily="18" charset="0"/>
              </a:rPr>
              <a:t>  </a:t>
            </a:r>
            <a:r>
              <a:rPr lang="en-US" altLang="x-none" sz="2400" dirty="0">
                <a:latin typeface="Calibri" panose="020F0502020204030204" pitchFamily="34" charset="0"/>
              </a:rPr>
              <a:t>or</a:t>
            </a:r>
            <a:r>
              <a:rPr lang="en-US" altLang="x-none" sz="2400" dirty="0">
                <a:latin typeface="Times New Roman" panose="02020603050405020304" pitchFamily="18" charset="0"/>
              </a:rPr>
              <a:t>  </a:t>
            </a:r>
            <a:r>
              <a:rPr lang="en-US" altLang="x-none" sz="2400" dirty="0">
                <a:latin typeface="Calibri" panose="020F0502020204030204" pitchFamily="34" charset="0"/>
              </a:rPr>
              <a:t>higher</a:t>
            </a:r>
            <a:r>
              <a:rPr lang="en-US" altLang="x-none" sz="2400" dirty="0">
                <a:latin typeface="Times New Roman" panose="02020603050405020304" pitchFamily="18" charset="0"/>
              </a:rPr>
              <a:t>  </a:t>
            </a:r>
            <a:r>
              <a:rPr lang="en-US" altLang="x-none" sz="2400" dirty="0">
                <a:latin typeface="Calibri" panose="020F0502020204030204" pitchFamily="34" charset="0"/>
              </a:rPr>
              <a:t>than</a:t>
            </a:r>
            <a:r>
              <a:rPr lang="en-US" altLang="x-none" sz="2400" dirty="0">
                <a:latin typeface="Times New Roman" panose="02020603050405020304" pitchFamily="18" charset="0"/>
              </a:rPr>
              <a:t>  </a:t>
            </a:r>
            <a:r>
              <a:rPr lang="en-US" altLang="x-none" sz="2400" dirty="0">
                <a:latin typeface="Calibri" panose="020F0502020204030204" pitchFamily="34" charset="0"/>
              </a:rPr>
              <a:t>5</a:t>
            </a:r>
            <a:r>
              <a:rPr lang="en-US" altLang="x-none" sz="2400" dirty="0">
                <a:latin typeface="Times New Roman" panose="02020603050405020304" pitchFamily="18" charset="0"/>
              </a:rPr>
              <a:t> </a:t>
            </a:r>
            <a:r>
              <a:rPr lang="en-US" altLang="x-none" sz="2400" dirty="0">
                <a:latin typeface="Calibri" panose="020F0502020204030204" pitchFamily="34" charset="0"/>
              </a:rPr>
              <a:t>microns.</a:t>
            </a:r>
            <a:r>
              <a:rPr lang="en-US" altLang="x-none" sz="2400" dirty="0">
                <a:latin typeface="Times New Roman" panose="02020603050405020304" pitchFamily="18" charset="0"/>
              </a:rPr>
              <a:t> </a:t>
            </a:r>
            <a:r>
              <a:rPr lang="en-US" altLang="x-none" sz="2400" dirty="0">
                <a:latin typeface="Calibri" panose="020F0502020204030204" pitchFamily="34" charset="0"/>
              </a:rPr>
              <a:t>It</a:t>
            </a:r>
            <a:r>
              <a:rPr lang="en-US" altLang="x-none" sz="2400" dirty="0">
                <a:latin typeface="Times New Roman" panose="02020603050405020304" pitchFamily="18" charset="0"/>
              </a:rPr>
              <a:t> </a:t>
            </a:r>
            <a:r>
              <a:rPr lang="en-US" altLang="x-none" sz="2400" dirty="0">
                <a:latin typeface="Calibri" panose="020F0502020204030204" pitchFamily="34" charset="0"/>
              </a:rPr>
              <a:t>initially</a:t>
            </a:r>
            <a:r>
              <a:rPr lang="en-US" altLang="x-none" sz="2400" dirty="0">
                <a:latin typeface="Times New Roman" panose="02020603050405020304" pitchFamily="18" charset="0"/>
              </a:rPr>
              <a:t> </a:t>
            </a:r>
            <a:r>
              <a:rPr lang="en-US" altLang="x-none" sz="2400" dirty="0">
                <a:latin typeface="Calibri" panose="020F0502020204030204" pitchFamily="34" charset="0"/>
              </a:rPr>
              <a:t>sucks</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air</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done</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filtration</a:t>
            </a:r>
            <a:r>
              <a:rPr lang="en-US" altLang="x-none" sz="2400" dirty="0">
                <a:latin typeface="Times New Roman" panose="02020603050405020304" pitchFamily="18" charset="0"/>
              </a:rPr>
              <a:t> </a:t>
            </a:r>
            <a:r>
              <a:rPr lang="en-US" altLang="x-none" sz="2400" dirty="0">
                <a:latin typeface="Calibri" panose="020F0502020204030204" pitchFamily="34" charset="0"/>
              </a:rPr>
              <a:t>of</a:t>
            </a:r>
            <a:r>
              <a:rPr lang="en-US" altLang="x-none" sz="2400" dirty="0">
                <a:latin typeface="Times New Roman" panose="02020603050405020304" pitchFamily="18" charset="0"/>
              </a:rPr>
              <a:t> </a:t>
            </a:r>
            <a:r>
              <a:rPr lang="en-US" altLang="x-none" sz="2400" dirty="0">
                <a:latin typeface="Calibri" panose="020F0502020204030204" pitchFamily="34" charset="0"/>
              </a:rPr>
              <a:t>air.</a:t>
            </a:r>
          </a:p>
          <a:p>
            <a:pPr marL="347980">
              <a:spcBef>
                <a:spcPts val="40"/>
              </a:spcBef>
            </a:pPr>
            <a:endParaRPr lang="en-US" altLang="x-none" sz="2400" dirty="0">
              <a:latin typeface="Times New Roman" panose="02020603050405020304" pitchFamily="18" charset="0"/>
            </a:endParaRPr>
          </a:p>
          <a:p>
            <a:pPr marL="347980">
              <a:buClr>
                <a:srgbClr val="FF0000"/>
              </a:buClr>
              <a:buFont typeface="Arial" panose="020B0604020202020204" pitchFamily="34" charset="0"/>
              <a:buChar char="•"/>
            </a:pPr>
            <a:r>
              <a:rPr lang="en-US" altLang="x-none" sz="2800" dirty="0">
                <a:solidFill>
                  <a:srgbClr val="FF0000"/>
                </a:solidFill>
                <a:latin typeface="Calibri" panose="020F0502020204030204" pitchFamily="34" charset="0"/>
              </a:rPr>
              <a:t>Fan/</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Blower:</a:t>
            </a:r>
            <a:endParaRPr lang="en-US" altLang="x-none" sz="2800" dirty="0">
              <a:latin typeface="Calibri" panose="020F0502020204030204" pitchFamily="34" charset="0"/>
            </a:endParaRPr>
          </a:p>
          <a:p>
            <a:pPr marL="347980">
              <a:spcBef>
                <a:spcPts val="25"/>
              </a:spcBef>
            </a:pPr>
            <a:r>
              <a:rPr lang="en-US" altLang="x-none" sz="2400" dirty="0">
                <a:latin typeface="Calibri" panose="020F0502020204030204" pitchFamily="34" charset="0"/>
              </a:rPr>
              <a:t>                  The</a:t>
            </a:r>
            <a:r>
              <a:rPr lang="en-US" altLang="x-none" sz="2400" dirty="0">
                <a:latin typeface="Times New Roman" panose="02020603050405020304" pitchFamily="18" charset="0"/>
              </a:rPr>
              <a:t> </a:t>
            </a:r>
            <a:r>
              <a:rPr lang="en-US" altLang="x-none" sz="2400" dirty="0">
                <a:latin typeface="Calibri" panose="020F0502020204030204" pitchFamily="34" charset="0"/>
              </a:rPr>
              <a:t>fan</a:t>
            </a:r>
            <a:r>
              <a:rPr lang="en-US" altLang="x-none" sz="2400" dirty="0">
                <a:latin typeface="Times New Roman" panose="02020603050405020304" pitchFamily="18" charset="0"/>
              </a:rPr>
              <a:t> </a:t>
            </a:r>
            <a:r>
              <a:rPr lang="en-US" altLang="x-none" sz="2400" dirty="0">
                <a:latin typeface="Calibri" panose="020F0502020204030204" pitchFamily="34" charset="0"/>
              </a:rPr>
              <a:t>or</a:t>
            </a:r>
            <a:r>
              <a:rPr lang="en-US" altLang="x-none" sz="2400" dirty="0">
                <a:latin typeface="Times New Roman" panose="02020603050405020304" pitchFamily="18" charset="0"/>
              </a:rPr>
              <a:t> </a:t>
            </a:r>
            <a:r>
              <a:rPr lang="en-US" altLang="x-none" sz="2400" dirty="0">
                <a:latin typeface="Calibri" panose="020F0502020204030204" pitchFamily="34" charset="0"/>
              </a:rPr>
              <a:t>blower</a:t>
            </a:r>
            <a:r>
              <a:rPr lang="en-US" altLang="x-none" sz="2400" dirty="0">
                <a:latin typeface="Times New Roman" panose="02020603050405020304" pitchFamily="18" charset="0"/>
              </a:rPr>
              <a:t> </a:t>
            </a:r>
            <a:r>
              <a:rPr lang="en-US" altLang="x-none" sz="2400" dirty="0">
                <a:latin typeface="Calibri" panose="020F0502020204030204" pitchFamily="34" charset="0"/>
              </a:rPr>
              <a:t>sucks</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pre-filtered</a:t>
            </a:r>
            <a:r>
              <a:rPr lang="en-US" altLang="x-none" sz="2400" dirty="0">
                <a:latin typeface="Times New Roman" panose="02020603050405020304" pitchFamily="18" charset="0"/>
              </a:rPr>
              <a:t> </a:t>
            </a:r>
            <a:r>
              <a:rPr lang="en-US" altLang="x-none" sz="2400" dirty="0">
                <a:latin typeface="Calibri" panose="020F0502020204030204" pitchFamily="34" charset="0"/>
              </a:rPr>
              <a:t>air</a:t>
            </a:r>
            <a:r>
              <a:rPr lang="en-US" altLang="x-none" sz="2400" dirty="0">
                <a:latin typeface="Times New Roman" panose="02020603050405020304" pitchFamily="18" charset="0"/>
              </a:rPr>
              <a:t> </a:t>
            </a:r>
            <a:r>
              <a:rPr lang="en-US" altLang="x-none" sz="2400" dirty="0">
                <a:latin typeface="Calibri" panose="020F0502020204030204" pitchFamily="34" charset="0"/>
              </a:rPr>
              <a:t>through</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pad</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allow</a:t>
            </a:r>
            <a:r>
              <a:rPr lang="en-US" altLang="x-none" sz="2400" dirty="0">
                <a:latin typeface="Times New Roman" panose="02020603050405020304" pitchFamily="18" charset="0"/>
              </a:rPr>
              <a:t> </a:t>
            </a:r>
            <a:r>
              <a:rPr lang="en-US" altLang="x-none" sz="2400" dirty="0">
                <a:latin typeface="Calibri" panose="020F0502020204030204" pitchFamily="34" charset="0"/>
              </a:rPr>
              <a:t>the</a:t>
            </a:r>
          </a:p>
          <a:p>
            <a:pPr marL="347980"/>
            <a:r>
              <a:rPr lang="en-US" altLang="x-none" sz="2400" dirty="0">
                <a:latin typeface="Calibri" panose="020F0502020204030204" pitchFamily="34" charset="0"/>
              </a:rPr>
              <a:t>air</a:t>
            </a:r>
            <a:r>
              <a:rPr lang="en-US" altLang="x-none" sz="2400" dirty="0">
                <a:latin typeface="Times New Roman" panose="02020603050405020304" pitchFamily="18" charset="0"/>
              </a:rPr>
              <a:t> </a:t>
            </a:r>
            <a:r>
              <a:rPr lang="en-US" altLang="x-none" sz="2400" dirty="0">
                <a:latin typeface="Calibri" panose="020F0502020204030204" pitchFamily="34" charset="0"/>
              </a:rPr>
              <a:t>to</a:t>
            </a:r>
            <a:r>
              <a:rPr lang="en-US" altLang="x-none" sz="2400" dirty="0">
                <a:latin typeface="Times New Roman" panose="02020603050405020304" pitchFamily="18" charset="0"/>
              </a:rPr>
              <a:t> </a:t>
            </a:r>
            <a:r>
              <a:rPr lang="en-US" altLang="x-none" sz="2400" dirty="0">
                <a:latin typeface="Calibri" panose="020F0502020204030204" pitchFamily="34" charset="0"/>
              </a:rPr>
              <a:t>move</a:t>
            </a:r>
            <a:r>
              <a:rPr lang="en-US" altLang="x-none" sz="2400" dirty="0">
                <a:latin typeface="Times New Roman" panose="02020603050405020304" pitchFamily="18" charset="0"/>
              </a:rPr>
              <a:t> </a:t>
            </a:r>
            <a:r>
              <a:rPr lang="en-US" altLang="x-none" sz="2400" dirty="0">
                <a:latin typeface="Calibri" panose="020F0502020204030204" pitchFamily="34" charset="0"/>
              </a:rPr>
              <a:t>towards</a:t>
            </a:r>
            <a:r>
              <a:rPr lang="en-US" altLang="x-none" sz="2400" dirty="0">
                <a:latin typeface="Times New Roman" panose="02020603050405020304" pitchFamily="18" charset="0"/>
              </a:rPr>
              <a:t> </a:t>
            </a:r>
            <a:r>
              <a:rPr lang="en-US" altLang="x-none" sz="2400" dirty="0">
                <a:latin typeface="Calibri" panose="020F0502020204030204" pitchFamily="34" charset="0"/>
              </a:rPr>
              <a:t>HEPA</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to</a:t>
            </a:r>
            <a:r>
              <a:rPr lang="en-US" altLang="x-none" sz="2400" dirty="0">
                <a:latin typeface="Times New Roman" panose="02020603050405020304" pitchFamily="18" charset="0"/>
              </a:rPr>
              <a:t> </a:t>
            </a:r>
            <a:r>
              <a:rPr lang="en-US" altLang="x-none" sz="2400" dirty="0">
                <a:latin typeface="Calibri" panose="020F0502020204030204" pitchFamily="34" charset="0"/>
              </a:rPr>
              <a:t>trap</a:t>
            </a:r>
            <a:r>
              <a:rPr lang="en-US" altLang="x-none" sz="2400" dirty="0">
                <a:latin typeface="Times New Roman" panose="02020603050405020304" pitchFamily="18" charset="0"/>
              </a:rPr>
              <a:t> </a:t>
            </a:r>
            <a:r>
              <a:rPr lang="en-US" altLang="x-none" sz="2400" dirty="0">
                <a:latin typeface="Calibri" panose="020F0502020204030204" pitchFamily="34" charset="0"/>
              </a:rPr>
              <a:t>remaining</a:t>
            </a:r>
            <a:r>
              <a:rPr lang="en-US" altLang="x-none" sz="2400" dirty="0">
                <a:latin typeface="Times New Roman" panose="02020603050405020304" pitchFamily="18" charset="0"/>
              </a:rPr>
              <a:t> </a:t>
            </a:r>
            <a:r>
              <a:rPr lang="en-US" altLang="x-none" sz="2400" dirty="0">
                <a:latin typeface="Calibri" panose="020F0502020204030204" pitchFamily="34" charset="0"/>
              </a:rPr>
              <a:t>microbes.</a:t>
            </a:r>
            <a:endParaRPr lang="en-US" altLang="x-none" sz="2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24964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00BEB5EA-2936-BE31-9B0A-A578887224EA}"/>
              </a:ext>
            </a:extLst>
          </p:cNvPr>
          <p:cNvSpPr txBox="1"/>
          <p:nvPr/>
        </p:nvSpPr>
        <p:spPr>
          <a:xfrm>
            <a:off x="503238" y="1189831"/>
            <a:ext cx="11185525" cy="4478337"/>
          </a:xfrm>
          <a:prstGeom prst="rect">
            <a:avLst/>
          </a:prstGeom>
          <a:noFill/>
          <a:ln w="9525">
            <a:noFill/>
          </a:ln>
        </p:spPr>
        <p:txBody>
          <a:bodyPr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347980"/>
            <a:r>
              <a:rPr lang="en-US" altLang="x-none" sz="2400" b="1" dirty="0">
                <a:latin typeface="Calibri" panose="020F0502020204030204" pitchFamily="34" charset="0"/>
              </a:rPr>
              <a:t>Continue</a:t>
            </a:r>
            <a:r>
              <a:rPr lang="en-US" altLang="x-none" sz="2400" b="1" dirty="0">
                <a:latin typeface="Calibri" panose="020F0502020204030204" pitchFamily="34" charset="0"/>
                <a:ea typeface="Calibri" panose="020F0502020204030204" pitchFamily="34" charset="0"/>
              </a:rPr>
              <a:t>…</a:t>
            </a:r>
            <a:endParaRPr lang="en-US" altLang="x-none" sz="2400" dirty="0">
              <a:latin typeface="Calibri" panose="020F0502020204030204" pitchFamily="34" charset="0"/>
            </a:endParaRPr>
          </a:p>
          <a:p>
            <a:pPr marL="347980">
              <a:spcBef>
                <a:spcPts val="15"/>
              </a:spcBef>
            </a:pPr>
            <a:endParaRPr lang="en-US" altLang="x-none" sz="3800" dirty="0">
              <a:latin typeface="Times New Roman" panose="02020603050405020304" pitchFamily="18" charset="0"/>
            </a:endParaRPr>
          </a:p>
          <a:p>
            <a:pPr marL="347980">
              <a:buClr>
                <a:srgbClr val="FF0000"/>
              </a:buClr>
              <a:buFont typeface="Arial" panose="020B0604020202020204" pitchFamily="34" charset="0"/>
              <a:buChar char="•"/>
            </a:pPr>
            <a:r>
              <a:rPr lang="en-US" altLang="x-none" sz="2800" dirty="0">
                <a:solidFill>
                  <a:srgbClr val="FF0000"/>
                </a:solidFill>
                <a:latin typeface="Calibri" panose="020F0502020204030204" pitchFamily="34" charset="0"/>
              </a:rPr>
              <a:t> HEPA</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filter</a:t>
            </a:r>
            <a:r>
              <a:rPr lang="en-US" altLang="x-none" sz="2800" dirty="0">
                <a:solidFill>
                  <a:srgbClr val="FF0000"/>
                </a:solidFill>
                <a:latin typeface="Times New Roman" panose="02020603050405020304" pitchFamily="18" charset="0"/>
              </a:rPr>
              <a:t> </a:t>
            </a:r>
            <a:r>
              <a:rPr lang="en-US" altLang="x-none" sz="2800" dirty="0">
                <a:solidFill>
                  <a:srgbClr val="FF0000"/>
                </a:solidFill>
                <a:latin typeface="Calibri" panose="020F0502020204030204" pitchFamily="34" charset="0"/>
              </a:rPr>
              <a:t>:</a:t>
            </a:r>
            <a:endParaRPr lang="en-US" altLang="x-none" sz="2800" dirty="0">
              <a:latin typeface="Calibri" panose="020F0502020204030204" pitchFamily="34" charset="0"/>
            </a:endParaRPr>
          </a:p>
          <a:p>
            <a:pPr marL="347980" algn="just">
              <a:spcBef>
                <a:spcPts val="25"/>
              </a:spcBef>
            </a:pPr>
            <a:r>
              <a:rPr lang="en-US" altLang="x-none" sz="2400" dirty="0">
                <a:latin typeface="Calibri" panose="020F0502020204030204" pitchFamily="34" charset="0"/>
              </a:rPr>
              <a:t>                          HEPA</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stands</a:t>
            </a:r>
            <a:r>
              <a:rPr lang="en-US" altLang="x-none" sz="2400" dirty="0">
                <a:latin typeface="Times New Roman" panose="02020603050405020304" pitchFamily="18" charset="0"/>
              </a:rPr>
              <a:t> </a:t>
            </a:r>
            <a:r>
              <a:rPr lang="en-US" altLang="x-none" sz="2400" dirty="0">
                <a:latin typeface="Calibri" panose="020F0502020204030204" pitchFamily="34" charset="0"/>
              </a:rPr>
              <a:t>for</a:t>
            </a:r>
            <a:r>
              <a:rPr lang="en-US" altLang="x-none" sz="2400" dirty="0">
                <a:latin typeface="Times New Roman" panose="02020603050405020304" pitchFamily="18" charset="0"/>
              </a:rPr>
              <a:t> </a:t>
            </a:r>
            <a:r>
              <a:rPr lang="en-US" altLang="x-none" sz="2400" dirty="0">
                <a:latin typeface="Calibri" panose="020F0502020204030204" pitchFamily="34" charset="0"/>
              </a:rPr>
              <a:t>high</a:t>
            </a:r>
            <a:r>
              <a:rPr lang="en-US" altLang="x-none" sz="2400" dirty="0">
                <a:latin typeface="Times New Roman" panose="02020603050405020304" pitchFamily="18" charset="0"/>
              </a:rPr>
              <a:t> </a:t>
            </a:r>
            <a:r>
              <a:rPr lang="en-US" altLang="x-none" sz="2400" dirty="0">
                <a:latin typeface="Calibri" panose="020F0502020204030204" pitchFamily="34" charset="0"/>
              </a:rPr>
              <a:t>efficiency</a:t>
            </a:r>
            <a:r>
              <a:rPr lang="en-US" altLang="x-none" sz="2400" dirty="0">
                <a:latin typeface="Times New Roman" panose="02020603050405020304" pitchFamily="18" charset="0"/>
              </a:rPr>
              <a:t> </a:t>
            </a:r>
            <a:r>
              <a:rPr lang="en-US" altLang="x-none" sz="2400" dirty="0">
                <a:latin typeface="Calibri" panose="020F0502020204030204" pitchFamily="34" charset="0"/>
              </a:rPr>
              <a:t>particulate</a:t>
            </a:r>
            <a:r>
              <a:rPr lang="en-US" altLang="x-none" sz="2400" dirty="0">
                <a:latin typeface="Times New Roman" panose="02020603050405020304" pitchFamily="18" charset="0"/>
              </a:rPr>
              <a:t> </a:t>
            </a:r>
            <a:r>
              <a:rPr lang="en-US" altLang="x-none" sz="2400" dirty="0">
                <a:latin typeface="Calibri" panose="020F0502020204030204" pitchFamily="34" charset="0"/>
              </a:rPr>
              <a:t>air</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which</a:t>
            </a:r>
            <a:r>
              <a:rPr lang="en-US" altLang="x-none" sz="2400" dirty="0">
                <a:latin typeface="Times New Roman" panose="02020603050405020304" pitchFamily="18" charset="0"/>
              </a:rPr>
              <a:t> </a:t>
            </a:r>
            <a:r>
              <a:rPr lang="en-US" altLang="x-none" sz="2400" dirty="0">
                <a:latin typeface="Calibri" panose="020F0502020204030204" pitchFamily="34" charset="0"/>
              </a:rPr>
              <a:t>is</a:t>
            </a:r>
            <a:r>
              <a:rPr lang="en-US" altLang="x-none" sz="2400" dirty="0">
                <a:latin typeface="Times New Roman" panose="02020603050405020304" pitchFamily="18" charset="0"/>
              </a:rPr>
              <a:t> </a:t>
            </a:r>
            <a:r>
              <a:rPr lang="en-US" altLang="x-none" sz="2400" dirty="0">
                <a:latin typeface="Calibri" panose="020F0502020204030204" pitchFamily="34" charset="0"/>
              </a:rPr>
              <a:t>an</a:t>
            </a:r>
            <a:r>
              <a:rPr lang="en-US" altLang="x-none" sz="2400" dirty="0">
                <a:latin typeface="Times New Roman" panose="02020603050405020304" pitchFamily="18" charset="0"/>
              </a:rPr>
              <a:t> </a:t>
            </a:r>
            <a:r>
              <a:rPr lang="en-US" altLang="x-none" sz="2400" dirty="0">
                <a:latin typeface="Calibri" panose="020F0502020204030204" pitchFamily="34" charset="0"/>
              </a:rPr>
              <a:t>air</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present</a:t>
            </a:r>
            <a:r>
              <a:rPr lang="en-US" altLang="x-none" sz="2400" dirty="0">
                <a:latin typeface="Times New Roman" panose="02020603050405020304" pitchFamily="18" charset="0"/>
              </a:rPr>
              <a:t> </a:t>
            </a:r>
            <a:r>
              <a:rPr lang="en-US" altLang="x-none" sz="2400" dirty="0">
                <a:latin typeface="Calibri" panose="020F0502020204030204" pitchFamily="34" charset="0"/>
              </a:rPr>
              <a:t>inside</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chamber</a:t>
            </a:r>
            <a:r>
              <a:rPr lang="en-US" altLang="x-none" sz="2400" dirty="0">
                <a:latin typeface="Times New Roman" panose="02020603050405020304" pitchFamily="18" charset="0"/>
              </a:rPr>
              <a:t> </a:t>
            </a:r>
            <a:r>
              <a:rPr lang="en-US" altLang="x-none" sz="2400" dirty="0">
                <a:latin typeface="Calibri" panose="020F0502020204030204" pitchFamily="34" charset="0"/>
              </a:rPr>
              <a:t>that</a:t>
            </a:r>
            <a:r>
              <a:rPr lang="en-US" altLang="x-none" sz="2400" dirty="0">
                <a:latin typeface="Times New Roman" panose="02020603050405020304" pitchFamily="18" charset="0"/>
              </a:rPr>
              <a:t> </a:t>
            </a:r>
            <a:r>
              <a:rPr lang="en-US" altLang="x-none" sz="2400" dirty="0">
                <a:latin typeface="Calibri" panose="020F0502020204030204" pitchFamily="34" charset="0"/>
              </a:rPr>
              <a:t>removes</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particles</a:t>
            </a:r>
            <a:r>
              <a:rPr lang="en-US" altLang="x-none" sz="2400" dirty="0">
                <a:latin typeface="Times New Roman" panose="02020603050405020304" pitchFamily="18" charset="0"/>
              </a:rPr>
              <a:t> </a:t>
            </a:r>
            <a:r>
              <a:rPr lang="en-US" altLang="x-none" sz="2400" dirty="0">
                <a:latin typeface="Calibri" panose="020F0502020204030204" pitchFamily="34" charset="0"/>
              </a:rPr>
              <a:t>including</a:t>
            </a:r>
            <a:r>
              <a:rPr lang="en-US" altLang="x-none" sz="2400" dirty="0">
                <a:latin typeface="Times New Roman" panose="02020603050405020304" pitchFamily="18" charset="0"/>
              </a:rPr>
              <a:t> </a:t>
            </a:r>
            <a:r>
              <a:rPr lang="en-US" altLang="x-none" sz="2400" dirty="0">
                <a:latin typeface="Calibri" panose="020F0502020204030204" pitchFamily="34" charset="0"/>
              </a:rPr>
              <a:t>bacteria,</a:t>
            </a:r>
            <a:r>
              <a:rPr lang="en-US" altLang="x-none" sz="2400" dirty="0">
                <a:latin typeface="Times New Roman" panose="02020603050405020304" pitchFamily="18" charset="0"/>
              </a:rPr>
              <a:t> </a:t>
            </a:r>
            <a:r>
              <a:rPr lang="en-US" altLang="x-none" sz="2400" dirty="0">
                <a:latin typeface="Calibri" panose="020F0502020204030204" pitchFamily="34" charset="0"/>
              </a:rPr>
              <a:t>fungi</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dust</a:t>
            </a:r>
            <a:r>
              <a:rPr lang="en-US" altLang="x-none" sz="2400" dirty="0">
                <a:latin typeface="Times New Roman" panose="02020603050405020304" pitchFamily="18" charset="0"/>
              </a:rPr>
              <a:t> </a:t>
            </a:r>
            <a:r>
              <a:rPr lang="en-US" altLang="x-none" sz="2400" dirty="0">
                <a:latin typeface="Calibri" panose="020F0502020204030204" pitchFamily="34" charset="0"/>
              </a:rPr>
              <a:t>particles</a:t>
            </a:r>
            <a:r>
              <a:rPr lang="en-US" altLang="x-none" sz="2400" dirty="0">
                <a:latin typeface="Times New Roman" panose="02020603050405020304" pitchFamily="18" charset="0"/>
              </a:rPr>
              <a:t> </a:t>
            </a:r>
            <a:r>
              <a:rPr lang="en-US" altLang="x-none" sz="2400" dirty="0">
                <a:latin typeface="Calibri" panose="020F0502020204030204" pitchFamily="34" charset="0"/>
              </a:rPr>
              <a:t>to</a:t>
            </a:r>
            <a:r>
              <a:rPr lang="en-US" altLang="x-none" sz="2400" dirty="0">
                <a:latin typeface="Times New Roman" panose="02020603050405020304" pitchFamily="18" charset="0"/>
              </a:rPr>
              <a:t> </a:t>
            </a:r>
            <a:r>
              <a:rPr lang="en-US" altLang="x-none" sz="2400" dirty="0">
                <a:latin typeface="Calibri" panose="020F0502020204030204" pitchFamily="34" charset="0"/>
              </a:rPr>
              <a:t>maintain</a:t>
            </a:r>
            <a:r>
              <a:rPr lang="en-US" altLang="x-none" sz="2400" dirty="0">
                <a:latin typeface="Times New Roman" panose="02020603050405020304" pitchFamily="18" charset="0"/>
              </a:rPr>
              <a:t> </a:t>
            </a:r>
            <a:r>
              <a:rPr lang="en-US" altLang="x-none" sz="2400" dirty="0">
                <a:latin typeface="Calibri" panose="020F0502020204030204" pitchFamily="34" charset="0"/>
              </a:rPr>
              <a:t>a</a:t>
            </a:r>
            <a:r>
              <a:rPr lang="en-US" altLang="x-none" sz="2400" dirty="0">
                <a:latin typeface="Times New Roman" panose="02020603050405020304" pitchFamily="18" charset="0"/>
              </a:rPr>
              <a:t> </a:t>
            </a:r>
            <a:r>
              <a:rPr lang="en-US" altLang="x-none" sz="2400" dirty="0">
                <a:latin typeface="Calibri" panose="020F0502020204030204" pitchFamily="34" charset="0"/>
              </a:rPr>
              <a:t>sterile</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safe</a:t>
            </a:r>
            <a:r>
              <a:rPr lang="en-US" altLang="x-none" sz="2400" dirty="0">
                <a:latin typeface="Times New Roman" panose="02020603050405020304" pitchFamily="18" charset="0"/>
              </a:rPr>
              <a:t> </a:t>
            </a:r>
            <a:r>
              <a:rPr lang="en-US" altLang="x-none" sz="2400" dirty="0">
                <a:latin typeface="Calibri" panose="020F0502020204030204" pitchFamily="34" charset="0"/>
              </a:rPr>
              <a:t>environment.</a:t>
            </a:r>
            <a:r>
              <a:rPr lang="en-US" altLang="x-none" sz="2400" dirty="0">
                <a:latin typeface="Times New Roman" panose="02020603050405020304" pitchFamily="18" charset="0"/>
              </a:rPr>
              <a:t> </a:t>
            </a:r>
            <a:r>
              <a:rPr lang="en-US" altLang="x-none" sz="2400" dirty="0">
                <a:latin typeface="Calibri" panose="020F0502020204030204" pitchFamily="34" charset="0"/>
              </a:rPr>
              <a:t>This</a:t>
            </a:r>
            <a:r>
              <a:rPr lang="en-US" altLang="x-none" sz="2400" dirty="0">
                <a:latin typeface="Times New Roman" panose="02020603050405020304" pitchFamily="18" charset="0"/>
              </a:rPr>
              <a:t> </a:t>
            </a:r>
            <a:r>
              <a:rPr lang="en-US" altLang="x-none" sz="2400" dirty="0">
                <a:latin typeface="Calibri" panose="020F0502020204030204" pitchFamily="34" charset="0"/>
              </a:rPr>
              <a:t>HEPA</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is</a:t>
            </a:r>
            <a:r>
              <a:rPr lang="en-US" altLang="x-none" sz="2400" dirty="0">
                <a:latin typeface="Times New Roman" panose="02020603050405020304" pitchFamily="18" charset="0"/>
              </a:rPr>
              <a:t> </a:t>
            </a:r>
            <a:r>
              <a:rPr lang="en-US" altLang="x-none" sz="2400" dirty="0">
                <a:latin typeface="Calibri" panose="020F0502020204030204" pitchFamily="34" charset="0"/>
              </a:rPr>
              <a:t>a</a:t>
            </a:r>
            <a:r>
              <a:rPr lang="en-US" altLang="x-none" sz="2400" dirty="0">
                <a:latin typeface="Times New Roman" panose="02020603050405020304" pitchFamily="18" charset="0"/>
              </a:rPr>
              <a:t> </a:t>
            </a:r>
            <a:r>
              <a:rPr lang="en-US" altLang="x-none" sz="2400" dirty="0">
                <a:latin typeface="Calibri" panose="020F0502020204030204" pitchFamily="34" charset="0"/>
              </a:rPr>
              <a:t>secondary</a:t>
            </a:r>
            <a:r>
              <a:rPr lang="en-US" altLang="x-none" sz="2400" dirty="0">
                <a:latin typeface="Times New Roman" panose="02020603050405020304" pitchFamily="18" charset="0"/>
              </a:rPr>
              <a:t> </a:t>
            </a:r>
            <a:r>
              <a:rPr lang="en-US" altLang="x-none" sz="2400" dirty="0">
                <a:latin typeface="Calibri" panose="020F0502020204030204" pitchFamily="34" charset="0"/>
              </a:rPr>
              <a:t>or</a:t>
            </a:r>
            <a:r>
              <a:rPr lang="en-US" altLang="x-none" sz="2400" dirty="0">
                <a:latin typeface="Times New Roman" panose="02020603050405020304" pitchFamily="18" charset="0"/>
              </a:rPr>
              <a:t> </a:t>
            </a:r>
            <a:r>
              <a:rPr lang="en-US" altLang="x-none" sz="2400" dirty="0">
                <a:latin typeface="Calibri" panose="020F0502020204030204" pitchFamily="34" charset="0"/>
              </a:rPr>
              <a:t>a</a:t>
            </a:r>
            <a:r>
              <a:rPr lang="en-US" altLang="x-none" sz="2400" dirty="0">
                <a:latin typeface="Times New Roman" panose="02020603050405020304" pitchFamily="18" charset="0"/>
              </a:rPr>
              <a:t> </a:t>
            </a:r>
            <a:r>
              <a:rPr lang="en-US" altLang="x-none" sz="2400" dirty="0">
                <a:latin typeface="Calibri" panose="020F0502020204030204" pitchFamily="34" charset="0"/>
              </a:rPr>
              <a:t>final</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that</a:t>
            </a:r>
            <a:r>
              <a:rPr lang="en-US" altLang="x-none" sz="2400" dirty="0">
                <a:latin typeface="Times New Roman" panose="02020603050405020304" pitchFamily="18" charset="0"/>
              </a:rPr>
              <a:t> </a:t>
            </a:r>
            <a:r>
              <a:rPr lang="en-US" altLang="x-none" sz="2400" dirty="0">
                <a:latin typeface="Calibri" panose="020F0502020204030204" pitchFamily="34" charset="0"/>
              </a:rPr>
              <a:t>traps</a:t>
            </a:r>
            <a:r>
              <a:rPr lang="en-US" altLang="x-none" sz="2400" dirty="0">
                <a:latin typeface="Times New Roman" panose="02020603050405020304" pitchFamily="18" charset="0"/>
              </a:rPr>
              <a:t> </a:t>
            </a:r>
            <a:r>
              <a:rPr lang="en-US" altLang="x-none" sz="2400" dirty="0">
                <a:latin typeface="Calibri" panose="020F0502020204030204" pitchFamily="34" charset="0"/>
              </a:rPr>
              <a:t>particles</a:t>
            </a:r>
            <a:r>
              <a:rPr lang="en-US" altLang="x-none" sz="2400" dirty="0">
                <a:latin typeface="Times New Roman" panose="02020603050405020304" pitchFamily="18" charset="0"/>
              </a:rPr>
              <a:t> </a:t>
            </a:r>
            <a:r>
              <a:rPr lang="en-US" altLang="x-none" sz="2400" dirty="0">
                <a:latin typeface="Calibri" panose="020F0502020204030204" pitchFamily="34" charset="0"/>
              </a:rPr>
              <a:t>about</a:t>
            </a:r>
            <a:r>
              <a:rPr lang="en-US" altLang="x-none" sz="2400" dirty="0">
                <a:latin typeface="Times New Roman" panose="02020603050405020304" pitchFamily="18" charset="0"/>
              </a:rPr>
              <a:t> </a:t>
            </a:r>
            <a:r>
              <a:rPr lang="en-US" altLang="x-none" sz="2400" dirty="0">
                <a:latin typeface="Calibri" panose="020F0502020204030204" pitchFamily="34" charset="0"/>
              </a:rPr>
              <a:t>0.3</a:t>
            </a:r>
            <a:r>
              <a:rPr lang="en-US" altLang="x-none" sz="2400" dirty="0">
                <a:latin typeface="Times New Roman" panose="02020603050405020304" pitchFamily="18" charset="0"/>
              </a:rPr>
              <a:t> </a:t>
            </a:r>
            <a:r>
              <a:rPr lang="en-US" altLang="x-none" sz="2400" dirty="0">
                <a:latin typeface="Calibri" panose="020F0502020204030204" pitchFamily="34" charset="0"/>
              </a:rPr>
              <a:t>microns</a:t>
            </a:r>
            <a:r>
              <a:rPr lang="en-US" altLang="x-none" sz="2400" dirty="0">
                <a:latin typeface="Times New Roman" panose="02020603050405020304" pitchFamily="18" charset="0"/>
              </a:rPr>
              <a:t>  </a:t>
            </a:r>
            <a:r>
              <a:rPr lang="en-US" altLang="x-none" sz="2400" dirty="0">
                <a:latin typeface="Calibri" panose="020F0502020204030204" pitchFamily="34" charset="0"/>
              </a:rPr>
              <a:t>in</a:t>
            </a:r>
            <a:r>
              <a:rPr lang="en-US" altLang="x-none" sz="2400" dirty="0">
                <a:latin typeface="Times New Roman" panose="02020603050405020304" pitchFamily="18" charset="0"/>
              </a:rPr>
              <a:t>  </a:t>
            </a:r>
            <a:r>
              <a:rPr lang="en-US" altLang="x-none" sz="2400" dirty="0">
                <a:latin typeface="Calibri" panose="020F0502020204030204" pitchFamily="34" charset="0"/>
              </a:rPr>
              <a:t>size,</a:t>
            </a:r>
            <a:r>
              <a:rPr lang="en-US" altLang="x-none" sz="2400" dirty="0">
                <a:latin typeface="Times New Roman" panose="02020603050405020304" pitchFamily="18" charset="0"/>
              </a:rPr>
              <a:t>  </a:t>
            </a:r>
            <a:r>
              <a:rPr lang="en-US" altLang="x-none" sz="2400" dirty="0">
                <a:latin typeface="Calibri" panose="020F0502020204030204" pitchFamily="34" charset="0"/>
              </a:rPr>
              <a:t>thus</a:t>
            </a:r>
            <a:r>
              <a:rPr lang="en-US" altLang="x-none" sz="2400" dirty="0">
                <a:latin typeface="Times New Roman" panose="02020603050405020304" pitchFamily="18" charset="0"/>
              </a:rPr>
              <a:t>  </a:t>
            </a:r>
            <a:r>
              <a:rPr lang="en-US" altLang="x-none" sz="2400" dirty="0">
                <a:latin typeface="Calibri" panose="020F0502020204030204" pitchFamily="34" charset="0"/>
              </a:rPr>
              <a:t>reduces</a:t>
            </a:r>
            <a:r>
              <a:rPr lang="en-US" altLang="x-none" sz="2400" dirty="0">
                <a:latin typeface="Times New Roman" panose="02020603050405020304" pitchFamily="18" charset="0"/>
              </a:rPr>
              <a:t>  </a:t>
            </a:r>
            <a:r>
              <a:rPr lang="en-US" altLang="x-none" sz="2400" dirty="0">
                <a:latin typeface="Calibri" panose="020F0502020204030204" pitchFamily="34" charset="0"/>
              </a:rPr>
              <a:t>the</a:t>
            </a:r>
            <a:r>
              <a:rPr lang="en-US" altLang="x-none" sz="2400" dirty="0">
                <a:latin typeface="Times New Roman" panose="02020603050405020304" pitchFamily="18" charset="0"/>
              </a:rPr>
              <a:t>  </a:t>
            </a:r>
            <a:r>
              <a:rPr lang="en-US" altLang="x-none" sz="2400" dirty="0">
                <a:latin typeface="Calibri" panose="020F0502020204030204" pitchFamily="34" charset="0"/>
              </a:rPr>
              <a:t>chances</a:t>
            </a:r>
            <a:r>
              <a:rPr lang="en-US" altLang="x-none" sz="2400" dirty="0">
                <a:latin typeface="Times New Roman" panose="02020603050405020304" pitchFamily="18" charset="0"/>
              </a:rPr>
              <a:t>  </a:t>
            </a:r>
            <a:r>
              <a:rPr lang="en-US" altLang="x-none" sz="2400" dirty="0">
                <a:latin typeface="Calibri" panose="020F0502020204030204" pitchFamily="34" charset="0"/>
              </a:rPr>
              <a:t>of</a:t>
            </a:r>
            <a:r>
              <a:rPr lang="en-US" altLang="x-none" sz="2400" dirty="0">
                <a:latin typeface="Times New Roman" panose="02020603050405020304" pitchFamily="18" charset="0"/>
              </a:rPr>
              <a:t> </a:t>
            </a:r>
            <a:r>
              <a:rPr lang="en-US" altLang="x-none" sz="2400" dirty="0">
                <a:latin typeface="Calibri" panose="020F0502020204030204" pitchFamily="34" charset="0"/>
              </a:rPr>
              <a:t>airborne</a:t>
            </a:r>
            <a:r>
              <a:rPr lang="en-US" altLang="x-none" sz="2400" dirty="0">
                <a:latin typeface="Times New Roman" panose="02020603050405020304" pitchFamily="18" charset="0"/>
              </a:rPr>
              <a:t> </a:t>
            </a:r>
            <a:r>
              <a:rPr lang="en-US" altLang="x-none" sz="2400" dirty="0">
                <a:latin typeface="Calibri" panose="020F0502020204030204" pitchFamily="34" charset="0"/>
              </a:rPr>
              <a:t>contamination.</a:t>
            </a:r>
          </a:p>
          <a:p>
            <a:pPr marL="347980">
              <a:spcBef>
                <a:spcPts val="15"/>
              </a:spcBef>
            </a:pPr>
            <a:endParaRPr lang="en-US" altLang="x-none" sz="2500" dirty="0">
              <a:latin typeface="Times New Roman" panose="02020603050405020304" pitchFamily="18" charset="0"/>
            </a:endParaRPr>
          </a:p>
          <a:p>
            <a:pPr marL="347980" algn="just"/>
            <a:r>
              <a:rPr lang="en-US" altLang="x-none" sz="2400" dirty="0">
                <a:latin typeface="Calibri" panose="020F0502020204030204" pitchFamily="34" charset="0"/>
              </a:rPr>
              <a:t>              The</a:t>
            </a:r>
            <a:r>
              <a:rPr lang="en-US" altLang="x-none" sz="2400" dirty="0">
                <a:latin typeface="Times New Roman" panose="02020603050405020304" pitchFamily="18" charset="0"/>
              </a:rPr>
              <a:t>	</a:t>
            </a:r>
            <a:r>
              <a:rPr lang="en-US" altLang="x-none" sz="2400" dirty="0">
                <a:latin typeface="Calibri" panose="020F0502020204030204" pitchFamily="34" charset="0"/>
              </a:rPr>
              <a:t>filter</a:t>
            </a:r>
            <a:r>
              <a:rPr lang="en-US" altLang="x-none" sz="2400" dirty="0">
                <a:latin typeface="Times New Roman" panose="02020603050405020304" pitchFamily="18" charset="0"/>
              </a:rPr>
              <a:t> </a:t>
            </a:r>
            <a:r>
              <a:rPr lang="en-US" altLang="x-none" sz="2400" dirty="0">
                <a:latin typeface="Calibri" panose="020F0502020204030204" pitchFamily="34" charset="0"/>
              </a:rPr>
              <a:t>pads,</a:t>
            </a:r>
            <a:r>
              <a:rPr lang="en-US" altLang="x-none" sz="2400" dirty="0">
                <a:latin typeface="Times New Roman" panose="02020603050405020304" pitchFamily="18" charset="0"/>
              </a:rPr>
              <a:t> </a:t>
            </a:r>
            <a:r>
              <a:rPr lang="en-US" altLang="x-none" sz="2400" dirty="0">
                <a:latin typeface="Calibri" panose="020F0502020204030204" pitchFamily="34" charset="0"/>
              </a:rPr>
              <a:t>fan/</a:t>
            </a:r>
            <a:r>
              <a:rPr lang="en-US" altLang="x-none" sz="2400" dirty="0">
                <a:latin typeface="Times New Roman" panose="02020603050405020304" pitchFamily="18" charset="0"/>
              </a:rPr>
              <a:t> </a:t>
            </a:r>
            <a:r>
              <a:rPr lang="en-US" altLang="x-none" sz="2400" dirty="0">
                <a:latin typeface="Calibri" panose="020F0502020204030204" pitchFamily="34" charset="0"/>
              </a:rPr>
              <a:t>blower</a:t>
            </a:r>
            <a:r>
              <a:rPr lang="en-US" altLang="x-none" sz="2400" dirty="0">
                <a:latin typeface="Times New Roman" panose="02020603050405020304" pitchFamily="18" charset="0"/>
              </a:rPr>
              <a:t> </a:t>
            </a:r>
            <a:r>
              <a:rPr lang="en-US" altLang="x-none" sz="2400" dirty="0">
                <a:latin typeface="Calibri" panose="020F0502020204030204" pitchFamily="34" charset="0"/>
              </a:rPr>
              <a:t>and</a:t>
            </a:r>
            <a:r>
              <a:rPr lang="en-US" altLang="x-none" sz="2400" dirty="0">
                <a:latin typeface="Times New Roman" panose="02020603050405020304" pitchFamily="18" charset="0"/>
              </a:rPr>
              <a:t> </a:t>
            </a:r>
            <a:r>
              <a:rPr lang="en-US" altLang="x-none" sz="2400" dirty="0">
                <a:latin typeface="Calibri" panose="020F0502020204030204" pitchFamily="34" charset="0"/>
              </a:rPr>
              <a:t>HEPA</a:t>
            </a:r>
            <a:r>
              <a:rPr lang="en-US" altLang="x-none" sz="2400" dirty="0">
                <a:latin typeface="Times New Roman" panose="02020603050405020304" pitchFamily="18" charset="0"/>
              </a:rPr>
              <a:t> </a:t>
            </a:r>
            <a:r>
              <a:rPr lang="en-US" altLang="x-none" sz="2400" dirty="0">
                <a:latin typeface="Calibri" panose="020F0502020204030204" pitchFamily="34" charset="0"/>
              </a:rPr>
              <a:t>filters</a:t>
            </a:r>
            <a:r>
              <a:rPr lang="en-US" altLang="x-none" sz="2400" dirty="0">
                <a:latin typeface="Times New Roman" panose="02020603050405020304" pitchFamily="18" charset="0"/>
              </a:rPr>
              <a:t> </a:t>
            </a:r>
            <a:r>
              <a:rPr lang="en-US" altLang="x-none" sz="2400" dirty="0">
                <a:latin typeface="Calibri" panose="020F0502020204030204" pitchFamily="34" charset="0"/>
              </a:rPr>
              <a:t>are</a:t>
            </a:r>
            <a:r>
              <a:rPr lang="en-US" altLang="x-none" sz="2400" dirty="0">
                <a:latin typeface="Times New Roman" panose="02020603050405020304" pitchFamily="18" charset="0"/>
              </a:rPr>
              <a:t> </a:t>
            </a:r>
            <a:r>
              <a:rPr lang="en-US" altLang="x-none" sz="2400" dirty="0">
                <a:latin typeface="Calibri" panose="020F0502020204030204" pitchFamily="34" charset="0"/>
              </a:rPr>
              <a:t>collectively</a:t>
            </a:r>
            <a:r>
              <a:rPr lang="en-US" altLang="x-none" sz="2400" dirty="0">
                <a:latin typeface="Times New Roman" panose="02020603050405020304" pitchFamily="18" charset="0"/>
              </a:rPr>
              <a:t> </a:t>
            </a:r>
            <a:r>
              <a:rPr lang="en-US" altLang="x-none" sz="2400" dirty="0">
                <a:latin typeface="Calibri" panose="020F0502020204030204" pitchFamily="34" charset="0"/>
              </a:rPr>
              <a:t>known</a:t>
            </a:r>
            <a:r>
              <a:rPr lang="en-US" altLang="x-none" sz="2400" dirty="0">
                <a:latin typeface="Times New Roman" panose="02020603050405020304" pitchFamily="18" charset="0"/>
              </a:rPr>
              <a:t> </a:t>
            </a:r>
            <a:r>
              <a:rPr lang="en-US" altLang="x-none" sz="2400" dirty="0">
                <a:latin typeface="Calibri" panose="020F0502020204030204" pitchFamily="34" charset="0"/>
              </a:rPr>
              <a:t>as </a:t>
            </a:r>
            <a:r>
              <a:rPr lang="en-US" altLang="x-none" sz="2400" b="1" dirty="0">
                <a:latin typeface="Calibri" panose="020F0502020204030204" pitchFamily="34" charset="0"/>
              </a:rPr>
              <a:t>filtration</a:t>
            </a:r>
            <a:r>
              <a:rPr lang="en-US" altLang="x-none" sz="2400" b="1" dirty="0">
                <a:latin typeface="Times New Roman" panose="02020603050405020304" pitchFamily="18" charset="0"/>
              </a:rPr>
              <a:t> </a:t>
            </a:r>
            <a:r>
              <a:rPr lang="en-US" altLang="x-none" sz="2400" b="1" dirty="0">
                <a:latin typeface="Calibri" panose="020F0502020204030204" pitchFamily="34" charset="0"/>
              </a:rPr>
              <a:t>system</a:t>
            </a:r>
            <a:r>
              <a:rPr lang="en-US" altLang="x-none" sz="2400" dirty="0">
                <a:latin typeface="Calibri" panose="020F0502020204030204" pitchFamily="34" charset="0"/>
              </a:rPr>
              <a:t>.</a:t>
            </a:r>
            <a:endParaRPr lang="en-US" altLang="x-none" sz="2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84772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474BC4A1-15D0-49E0-5ECD-4CE5373DD247}"/>
              </a:ext>
            </a:extLst>
          </p:cNvPr>
          <p:cNvSpPr>
            <a:spLocks noGrp="1"/>
          </p:cNvSpPr>
          <p:nvPr/>
        </p:nvSpPr>
        <p:spPr>
          <a:xfrm>
            <a:off x="503238" y="987425"/>
            <a:ext cx="11185525" cy="4883150"/>
          </a:xfrm>
          <a:prstGeom prst="rect">
            <a:avLst/>
          </a:prstGeom>
          <a:noFill/>
          <a:ln w="9525">
            <a:noFill/>
          </a:ln>
        </p:spPr>
        <p:txBody>
          <a:bodyPr vert="horz" wrap="square" lIns="0" tIns="0" rIns="0" bIns="0" anchor="t" anchorCtr="0">
            <a:spAutoFit/>
          </a:bodyPr>
          <a:lstStyle>
            <a:lvl1pPr algn="l" rtl="0" eaLnBrk="0" fontAlgn="base" hangingPunct="0">
              <a:spcBef>
                <a:spcPct val="20000"/>
              </a:spcBef>
              <a:spcAft>
                <a:spcPct val="0"/>
              </a:spcAft>
              <a:defRPr sz="2800" b="1" i="0">
                <a:solidFill>
                  <a:schemeClr val="tx1"/>
                </a:solidFill>
                <a:latin typeface="Calibri" panose="020F0502020204030204"/>
                <a:ea typeface="+mn-ea"/>
                <a:cs typeface="Calibri" panose="020F0502020204030204"/>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7980" indent="0" eaLnBrk="1" hangingPunct="1">
              <a:spcBef>
                <a:spcPct val="0"/>
              </a:spcBef>
              <a:buNone/>
            </a:pPr>
            <a:r>
              <a:rPr lang="en-US" altLang="x-none" sz="2400" dirty="0">
                <a:latin typeface="+mn-lt"/>
                <a:ea typeface="+mn-ea"/>
                <a:cs typeface="+mn-cs"/>
              </a:rPr>
              <a:t>Continue…</a:t>
            </a:r>
          </a:p>
          <a:p>
            <a:pPr marL="347980" indent="0" eaLnBrk="1" hangingPunct="1">
              <a:spcBef>
                <a:spcPct val="0"/>
              </a:spcBef>
              <a:buNone/>
            </a:pPr>
            <a:endParaRPr lang="en-US" altLang="x-none" dirty="0">
              <a:latin typeface="+mn-lt"/>
              <a:ea typeface="+mn-ea"/>
              <a:cs typeface="+mn-cs"/>
            </a:endParaRPr>
          </a:p>
          <a:p>
            <a:pPr marL="347980" indent="0" eaLnBrk="1" hangingPunct="1">
              <a:spcBef>
                <a:spcPts val="1625"/>
              </a:spcBef>
              <a:buClr>
                <a:srgbClr val="FF0000"/>
              </a:buClr>
              <a:buChar char="•"/>
            </a:pPr>
            <a:r>
              <a:rPr lang="en-US" altLang="x-none" b="0" dirty="0">
                <a:solidFill>
                  <a:srgbClr val="FF0000"/>
                </a:solidFill>
                <a:latin typeface="+mn-lt"/>
                <a:ea typeface="+mn-ea"/>
                <a:cs typeface="+mn-cs"/>
              </a:rPr>
              <a:t>UV</a:t>
            </a:r>
            <a:r>
              <a:rPr lang="en-US" altLang="x-none" b="0" dirty="0">
                <a:solidFill>
                  <a:srgbClr val="FF0000"/>
                </a:solidFill>
                <a:latin typeface="Times New Roman" panose="02020603050405020304" pitchFamily="18" charset="0"/>
                <a:ea typeface="+mn-ea"/>
                <a:cs typeface="+mn-cs"/>
              </a:rPr>
              <a:t> </a:t>
            </a:r>
            <a:r>
              <a:rPr lang="en-US" altLang="x-none" b="0" dirty="0">
                <a:solidFill>
                  <a:srgbClr val="FF0000"/>
                </a:solidFill>
                <a:latin typeface="+mn-lt"/>
                <a:ea typeface="+mn-ea"/>
                <a:cs typeface="+mn-cs"/>
              </a:rPr>
              <a:t>light:</a:t>
            </a:r>
          </a:p>
          <a:p>
            <a:pPr marL="347980" indent="0" algn="just" eaLnBrk="1" hangingPunct="1">
              <a:spcBef>
                <a:spcPts val="25"/>
              </a:spcBef>
              <a:buNone/>
            </a:pPr>
            <a:r>
              <a:rPr lang="en-US" altLang="x-none" sz="2400" b="0" dirty="0">
                <a:latin typeface="+mn-lt"/>
                <a:ea typeface="+mn-ea"/>
                <a:cs typeface="+mn-cs"/>
              </a:rPr>
              <a:t>                    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laminar</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flow</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hoods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are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provided</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with</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UV</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germicidal</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lamp</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that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sterilizes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interior</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of</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cabinet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and</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contents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before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operation.</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UV</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lamp</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purifies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chamber</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well</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other</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equipments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present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inside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UV</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lamp</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turned</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on</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about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15-20</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min</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before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start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any</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operation/</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work</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to</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prevent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exposure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of</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UV</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to</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body</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surface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of</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user.</a:t>
            </a:r>
            <a:endParaRPr lang="en-US" altLang="x-none" sz="2400" dirty="0">
              <a:latin typeface="+mn-lt"/>
              <a:ea typeface="+mn-ea"/>
              <a:cs typeface="+mn-cs"/>
            </a:endParaRPr>
          </a:p>
          <a:p>
            <a:pPr marL="347980" indent="0" eaLnBrk="1" hangingPunct="1">
              <a:spcBef>
                <a:spcPts val="40"/>
              </a:spcBef>
              <a:buNone/>
            </a:pPr>
            <a:endParaRPr lang="en-US" altLang="x-none" sz="2400" dirty="0">
              <a:latin typeface="Times New Roman" panose="02020603050405020304" pitchFamily="18" charset="0"/>
              <a:ea typeface="+mn-ea"/>
              <a:cs typeface="+mn-cs"/>
            </a:endParaRPr>
          </a:p>
          <a:p>
            <a:pPr marL="347980" indent="0" eaLnBrk="1" hangingPunct="1">
              <a:spcBef>
                <a:spcPct val="0"/>
              </a:spcBef>
              <a:buClr>
                <a:srgbClr val="FF0000"/>
              </a:buClr>
              <a:buChar char="•"/>
            </a:pPr>
            <a:r>
              <a:rPr lang="en-US" altLang="x-none" b="0" dirty="0">
                <a:solidFill>
                  <a:srgbClr val="FF0000"/>
                </a:solidFill>
                <a:latin typeface="+mn-lt"/>
                <a:ea typeface="+mn-ea"/>
                <a:cs typeface="+mn-cs"/>
              </a:rPr>
              <a:t>Fluorescent</a:t>
            </a:r>
            <a:r>
              <a:rPr lang="en-US" altLang="x-none" b="0" dirty="0">
                <a:solidFill>
                  <a:srgbClr val="FF0000"/>
                </a:solidFill>
                <a:latin typeface="Times New Roman" panose="02020603050405020304" pitchFamily="18" charset="0"/>
                <a:ea typeface="+mn-ea"/>
                <a:cs typeface="+mn-cs"/>
              </a:rPr>
              <a:t> </a:t>
            </a:r>
            <a:r>
              <a:rPr lang="en-US" altLang="x-none" b="0" dirty="0">
                <a:solidFill>
                  <a:srgbClr val="FF0000"/>
                </a:solidFill>
                <a:latin typeface="+mn-lt"/>
                <a:ea typeface="+mn-ea"/>
                <a:cs typeface="+mn-cs"/>
              </a:rPr>
              <a:t>lamp</a:t>
            </a:r>
            <a:r>
              <a:rPr lang="en-US" altLang="x-none" sz="2400" b="0" dirty="0">
                <a:solidFill>
                  <a:srgbClr val="FF0000"/>
                </a:solidFill>
                <a:latin typeface="+mn-lt"/>
                <a:ea typeface="+mn-ea"/>
                <a:cs typeface="+mn-cs"/>
              </a:rPr>
              <a:t>:</a:t>
            </a:r>
            <a:endParaRPr lang="en-US" altLang="x-none" sz="2400" dirty="0">
              <a:latin typeface="+mn-lt"/>
              <a:ea typeface="+mn-ea"/>
              <a:cs typeface="+mn-cs"/>
            </a:endParaRPr>
          </a:p>
          <a:p>
            <a:pPr marL="347980" indent="0" algn="just" eaLnBrk="1" hangingPunct="1">
              <a:spcBef>
                <a:spcPts val="25"/>
              </a:spcBef>
              <a:buNone/>
            </a:pPr>
            <a:r>
              <a:rPr lang="en-US" altLang="x-none" sz="2400" b="0" dirty="0">
                <a:latin typeface="+mn-lt"/>
                <a:ea typeface="+mn-ea"/>
                <a:cs typeface="+mn-cs"/>
              </a:rPr>
              <a:t>                   Fluorescent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lamp</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is</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also</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present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inside</a:t>
            </a:r>
            <a:r>
              <a:rPr lang="en-US" altLang="x-none" sz="2400" b="0" dirty="0">
                <a:latin typeface="Times New Roman" panose="02020603050405020304" pitchFamily="18" charset="0"/>
                <a:cs typeface="+mn-cs"/>
              </a:rPr>
              <a:t> </a:t>
            </a:r>
            <a:r>
              <a:rPr lang="en-US" altLang="x-none" sz="2400" b="0" dirty="0">
                <a:latin typeface="+mn-lt"/>
                <a:ea typeface="+mn-ea"/>
                <a:cs typeface="+mn-cs"/>
              </a:rPr>
              <a:t>the</a:t>
            </a:r>
            <a:r>
              <a:rPr lang="en-US" altLang="x-none" sz="2400" b="0" dirty="0">
                <a:latin typeface="Times New Roman" panose="02020603050405020304" pitchFamily="18" charset="0"/>
                <a:cs typeface="+mn-cs"/>
              </a:rPr>
              <a:t> </a:t>
            </a:r>
            <a:r>
              <a:rPr lang="en-US" altLang="x-none" sz="2400" b="0" dirty="0">
                <a:latin typeface="+mn-lt"/>
                <a:ea typeface="+mn-ea"/>
                <a:cs typeface="+mn-cs"/>
              </a:rPr>
              <a:t>cabinet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to</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provide</a:t>
            </a:r>
            <a:r>
              <a:rPr lang="en-US" altLang="x-none" sz="2400" b="0" dirty="0">
                <a:latin typeface="Times New Roman" panose="02020603050405020304" pitchFamily="18" charset="0"/>
                <a:cs typeface="+mn-cs"/>
              </a:rPr>
              <a:t> </a:t>
            </a:r>
            <a:r>
              <a:rPr lang="en-US" altLang="x-none" sz="2400" b="0" dirty="0">
                <a:latin typeface="+mn-lt"/>
                <a:ea typeface="+mn-ea"/>
                <a:cs typeface="+mn-cs"/>
              </a:rPr>
              <a:t>proper</a:t>
            </a:r>
            <a:r>
              <a:rPr lang="en-US" altLang="x-none" sz="2400" b="0" dirty="0">
                <a:latin typeface="Times New Roman" panose="02020603050405020304" pitchFamily="18" charset="0"/>
                <a:cs typeface="+mn-cs"/>
              </a:rPr>
              <a:t> </a:t>
            </a:r>
            <a:r>
              <a:rPr lang="en-US" altLang="x-none" sz="2400" b="0" dirty="0">
                <a:latin typeface="+mn-lt"/>
                <a:ea typeface="+mn-ea"/>
                <a:cs typeface="+mn-cs"/>
              </a:rPr>
              <a:t>light</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during</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the</a:t>
            </a:r>
            <a:r>
              <a:rPr lang="en-US" altLang="x-none" sz="2400" b="0" dirty="0">
                <a:latin typeface="Times New Roman" panose="02020603050405020304" pitchFamily="18" charset="0"/>
                <a:ea typeface="+mn-ea"/>
                <a:cs typeface="+mn-cs"/>
              </a:rPr>
              <a:t> </a:t>
            </a:r>
            <a:r>
              <a:rPr lang="en-US" altLang="x-none" sz="2400" b="0" dirty="0">
                <a:latin typeface="+mn-lt"/>
                <a:ea typeface="+mn-ea"/>
                <a:cs typeface="+mn-cs"/>
              </a:rPr>
              <a:t>operation.</a:t>
            </a:r>
            <a:endParaRPr lang="en-US" altLang="x-none" sz="2400" dirty="0">
              <a:latin typeface="+mn-lt"/>
              <a:ea typeface="Calibri" panose="020F0502020204030204" pitchFamily="34" charset="0"/>
              <a:cs typeface="+mn-cs"/>
            </a:endParaRPr>
          </a:p>
        </p:txBody>
      </p:sp>
    </p:spTree>
    <p:extLst>
      <p:ext uri="{BB962C8B-B14F-4D97-AF65-F5344CB8AC3E}">
        <p14:creationId xmlns:p14="http://schemas.microsoft.com/office/powerpoint/2010/main" val="2474901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10F4DA17-5B83-7398-C722-749753EE65AD}"/>
              </a:ext>
            </a:extLst>
          </p:cNvPr>
          <p:cNvSpPr txBox="1"/>
          <p:nvPr/>
        </p:nvSpPr>
        <p:spPr>
          <a:xfrm>
            <a:off x="805656" y="981011"/>
            <a:ext cx="10450608" cy="4303742"/>
          </a:xfrm>
          <a:prstGeom prst="rect">
            <a:avLst/>
          </a:prstGeom>
          <a:noFill/>
          <a:ln w="9525">
            <a:noFill/>
          </a:ln>
        </p:spPr>
        <p:txBody>
          <a:bodyPr wrap="square" lIns="0" tIns="0" rIns="0" bIns="0" anchor="t" anchorCtr="0">
            <a:spAutoFit/>
          </a:bodyPr>
          <a:lstStyle>
            <a:defPPr>
              <a:defRPr lang="de-DE"/>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a:lstStyle>
          <a:p>
            <a:pPr marL="469900" indent="-457200" algn="just" defTabSz="914400">
              <a:lnSpc>
                <a:spcPct val="150000"/>
              </a:lnSpc>
              <a:buFont typeface="Wingdings" panose="05000000000000000000" pitchFamily="2" charset="2"/>
              <a:buChar char=""/>
              <a:tabLst>
                <a:tab pos="469900" algn="l"/>
              </a:tabLst>
            </a:pPr>
            <a:r>
              <a:rPr lang="en-US" altLang="x-none" sz="3200" b="1" dirty="0">
                <a:latin typeface="Calibri" panose="020F0502020204030204" pitchFamily="34" charset="0"/>
              </a:rPr>
              <a:t>Working</a:t>
            </a:r>
            <a:r>
              <a:rPr lang="en-US" altLang="x-none" sz="3200" b="1" dirty="0">
                <a:latin typeface="Times New Roman" panose="02020603050405020304" pitchFamily="18" charset="0"/>
              </a:rPr>
              <a:t> </a:t>
            </a:r>
            <a:r>
              <a:rPr lang="en-US" altLang="x-none" sz="3200" b="1" dirty="0">
                <a:latin typeface="Calibri" panose="020F0502020204030204" pitchFamily="34" charset="0"/>
              </a:rPr>
              <a:t>of</a:t>
            </a:r>
            <a:r>
              <a:rPr lang="en-US" altLang="x-none" sz="3200" b="1" dirty="0">
                <a:latin typeface="Times New Roman" panose="02020603050405020304" pitchFamily="18" charset="0"/>
              </a:rPr>
              <a:t> </a:t>
            </a:r>
            <a:r>
              <a:rPr lang="en-US" altLang="x-none" sz="3200" b="1" dirty="0">
                <a:latin typeface="Calibri" panose="020F0502020204030204" pitchFamily="34" charset="0"/>
              </a:rPr>
              <a:t>a</a:t>
            </a:r>
            <a:r>
              <a:rPr lang="en-US" altLang="x-none" sz="3200" b="1" dirty="0">
                <a:latin typeface="Times New Roman" panose="02020603050405020304" pitchFamily="18" charset="0"/>
              </a:rPr>
              <a:t> </a:t>
            </a:r>
            <a:r>
              <a:rPr lang="en-US" altLang="x-none" sz="3200" b="1" dirty="0">
                <a:latin typeface="Calibri" panose="020F0502020204030204" pitchFamily="34" charset="0"/>
              </a:rPr>
              <a:t>laminar</a:t>
            </a:r>
            <a:r>
              <a:rPr lang="en-US" altLang="x-none" sz="3200" b="1" dirty="0">
                <a:latin typeface="Times New Roman" panose="02020603050405020304" pitchFamily="18" charset="0"/>
              </a:rPr>
              <a:t> </a:t>
            </a:r>
            <a:r>
              <a:rPr lang="en-US" altLang="x-none" sz="3200" b="1" dirty="0">
                <a:latin typeface="Calibri" panose="020F0502020204030204" pitchFamily="34" charset="0"/>
              </a:rPr>
              <a:t>flow</a:t>
            </a:r>
            <a:r>
              <a:rPr lang="en-US" altLang="x-none" sz="3200" b="1" dirty="0">
                <a:latin typeface="Times New Roman" panose="02020603050405020304" pitchFamily="18" charset="0"/>
              </a:rPr>
              <a:t> </a:t>
            </a:r>
            <a:r>
              <a:rPr lang="en-US" altLang="x-none" sz="3200" b="1" dirty="0">
                <a:latin typeface="Calibri" panose="020F0502020204030204" pitchFamily="34" charset="0"/>
              </a:rPr>
              <a:t>cabinet:</a:t>
            </a:r>
            <a:endParaRPr lang="en-US" altLang="x-none" sz="3200" dirty="0">
              <a:latin typeface="Calibri" panose="020F0502020204030204" pitchFamily="34" charset="0"/>
            </a:endParaRPr>
          </a:p>
          <a:p>
            <a:pPr marL="469900" indent="-457200" algn="just" defTabSz="914400">
              <a:spcBef>
                <a:spcPts val="1400"/>
              </a:spcBef>
              <a:buFont typeface="Arial" panose="020B0604020202020204" pitchFamily="34" charset="0"/>
              <a:buChar char="•"/>
              <a:tabLst>
                <a:tab pos="46990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works</a:t>
            </a:r>
            <a:r>
              <a:rPr lang="en-US" altLang="x-none" sz="2000" dirty="0">
                <a:latin typeface="Times New Roman" panose="02020603050405020304" pitchFamily="18" charset="0"/>
              </a:rPr>
              <a:t> </a:t>
            </a:r>
            <a:r>
              <a:rPr lang="en-US" altLang="x-none" sz="2000" dirty="0">
                <a:latin typeface="Calibri" panose="020F0502020204030204" pitchFamily="34" charset="0"/>
              </a:rPr>
              <a:t>on</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principle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through 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p>
          <a:p>
            <a:pPr marL="469900" indent="-457200" algn="just" defTabSz="914400">
              <a:buFont typeface="Arial" panose="020B0604020202020204" pitchFamily="34" charset="0"/>
              <a:buChar char="•"/>
              <a:tabLst>
                <a:tab pos="469900" algn="l"/>
              </a:tabLst>
            </a:pPr>
            <a:r>
              <a:rPr lang="en-US" altLang="x-none" sz="2000" dirty="0">
                <a:latin typeface="Calibri" panose="020F0502020204030204" pitchFamily="34" charset="0"/>
              </a:rPr>
              <a:t>When</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device</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turned</a:t>
            </a:r>
            <a:r>
              <a:rPr lang="en-US" altLang="x-none" sz="2000" dirty="0">
                <a:latin typeface="Times New Roman" panose="02020603050405020304" pitchFamily="18" charset="0"/>
              </a:rPr>
              <a:t> </a:t>
            </a:r>
            <a:r>
              <a:rPr lang="en-US" altLang="x-none" sz="2000" dirty="0">
                <a:latin typeface="Calibri" panose="020F0502020204030204" pitchFamily="34" charset="0"/>
              </a:rPr>
              <a:t>on,</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fluorescent</a:t>
            </a:r>
            <a:r>
              <a:rPr lang="en-US" altLang="x-none" sz="2000" dirty="0">
                <a:latin typeface="Times New Roman" panose="02020603050405020304" pitchFamily="18" charset="0"/>
              </a:rPr>
              <a:t> </a:t>
            </a:r>
            <a:r>
              <a:rPr lang="en-US" altLang="x-none" sz="2000" dirty="0">
                <a:latin typeface="Calibri" panose="020F0502020204030204" pitchFamily="34" charset="0"/>
              </a:rPr>
              <a:t>light</a:t>
            </a:r>
            <a:r>
              <a:rPr lang="en-US" altLang="x-none" sz="2000" dirty="0">
                <a:latin typeface="Times New Roman" panose="02020603050405020304" pitchFamily="18" charset="0"/>
              </a:rPr>
              <a:t> </a:t>
            </a:r>
            <a:r>
              <a:rPr lang="en-US" altLang="x-none" sz="2000" dirty="0">
                <a:latin typeface="Calibri" panose="020F0502020204030204" pitchFamily="34" charset="0"/>
              </a:rPr>
              <a:t>gets</a:t>
            </a:r>
            <a:r>
              <a:rPr lang="en-US" altLang="x-none" sz="2000" dirty="0">
                <a:latin typeface="Times New Roman" panose="02020603050405020304" pitchFamily="18" charset="0"/>
              </a:rPr>
              <a:t> </a:t>
            </a:r>
            <a:r>
              <a:rPr lang="en-US" altLang="x-none" sz="2000" dirty="0">
                <a:latin typeface="Calibri" panose="020F0502020204030204" pitchFamily="34" charset="0"/>
              </a:rPr>
              <a:t>activated.</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taken</a:t>
            </a:r>
            <a:r>
              <a:rPr lang="en-US" altLang="x-none" sz="2000" dirty="0">
                <a:latin typeface="Times New Roman" panose="02020603050405020304" pitchFamily="18" charset="0"/>
              </a:rPr>
              <a:t> </a:t>
            </a:r>
            <a:r>
              <a:rPr lang="en-US" altLang="x-none" sz="2000" dirty="0">
                <a:latin typeface="Calibri" panose="020F0502020204030204" pitchFamily="34" charset="0"/>
              </a:rPr>
              <a:t>through</a:t>
            </a:r>
            <a:r>
              <a:rPr lang="en-US" altLang="x-none" sz="2000" dirty="0">
                <a:latin typeface="Times New Roman" panose="02020603050405020304" pitchFamily="18" charset="0"/>
              </a:rPr>
              <a:t> </a:t>
            </a:r>
            <a:r>
              <a:rPr lang="en-US" altLang="x-none" sz="2000" dirty="0">
                <a:latin typeface="Calibri" panose="020F0502020204030204" pitchFamily="34" charset="0"/>
              </a:rPr>
              <a:t>filtration</a:t>
            </a:r>
            <a:r>
              <a:rPr lang="en-US" altLang="x-none" sz="2000" dirty="0">
                <a:latin typeface="Times New Roman" panose="02020603050405020304" pitchFamily="18" charset="0"/>
              </a:rPr>
              <a:t> </a:t>
            </a:r>
            <a:r>
              <a:rPr lang="en-US" altLang="x-none" sz="2000" dirty="0">
                <a:latin typeface="Calibri" panose="020F0502020204030204" pitchFamily="34" charset="0"/>
              </a:rPr>
              <a:t>system</a:t>
            </a:r>
            <a:r>
              <a:rPr lang="en-US" altLang="x-none" sz="2000" dirty="0">
                <a:latin typeface="Times New Roman" panose="02020603050405020304" pitchFamily="18" charset="0"/>
              </a:rPr>
              <a:t> </a:t>
            </a:r>
            <a:r>
              <a:rPr lang="en-US" altLang="x-none" sz="2000" dirty="0">
                <a:latin typeface="Calibri" panose="020F0502020204030204" pitchFamily="34" charset="0"/>
              </a:rPr>
              <a:t>as</a:t>
            </a:r>
            <a:r>
              <a:rPr lang="en-US" altLang="x-none" sz="2000" dirty="0">
                <a:latin typeface="Times New Roman" panose="02020603050405020304" pitchFamily="18" charset="0"/>
              </a:rPr>
              <a:t> </a:t>
            </a:r>
            <a:r>
              <a:rPr lang="en-US" altLang="x-none" sz="2000" dirty="0">
                <a:latin typeface="Calibri" panose="020F0502020204030204" pitchFamily="34" charset="0"/>
              </a:rPr>
              <a:t>it</a:t>
            </a:r>
            <a:r>
              <a:rPr lang="en-US" altLang="x-none" sz="2000" dirty="0">
                <a:latin typeface="Times New Roman" panose="02020603050405020304" pitchFamily="18" charset="0"/>
              </a:rPr>
              <a:t> </a:t>
            </a:r>
            <a:r>
              <a:rPr lang="en-US" altLang="x-none" sz="2000" dirty="0">
                <a:latin typeface="Calibri" panose="020F0502020204030204" pitchFamily="34" charset="0"/>
              </a:rPr>
              <a:t>first</a:t>
            </a:r>
            <a:r>
              <a:rPr lang="en-US" altLang="x-none" sz="2000" dirty="0">
                <a:latin typeface="Times New Roman" panose="02020603050405020304" pitchFamily="18" charset="0"/>
              </a:rPr>
              <a:t> </a:t>
            </a:r>
            <a:r>
              <a:rPr lang="en-US" altLang="x-none" sz="2000" dirty="0">
                <a:latin typeface="Calibri" panose="020F0502020204030204" pitchFamily="34" charset="0"/>
              </a:rPr>
              <a:t>passes</a:t>
            </a:r>
            <a:r>
              <a:rPr lang="en-US" altLang="x-none" sz="2000" dirty="0">
                <a:latin typeface="Times New Roman" panose="02020603050405020304" pitchFamily="18" charset="0"/>
              </a:rPr>
              <a:t> </a:t>
            </a:r>
            <a:r>
              <a:rPr lang="en-US" altLang="x-none" sz="2000" dirty="0">
                <a:latin typeface="Calibri" panose="020F0502020204030204" pitchFamily="34" charset="0"/>
              </a:rPr>
              <a:t>through</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filter</a:t>
            </a:r>
            <a:r>
              <a:rPr lang="en-US" altLang="x-none" sz="2000" dirty="0">
                <a:latin typeface="Times New Roman" panose="02020603050405020304" pitchFamily="18" charset="0"/>
              </a:rPr>
              <a:t> </a:t>
            </a:r>
            <a:r>
              <a:rPr lang="en-US" altLang="x-none" sz="2000" dirty="0">
                <a:latin typeface="Calibri" panose="020F0502020204030204" pitchFamily="34" charset="0"/>
              </a:rPr>
              <a:t>pad/</a:t>
            </a:r>
            <a:r>
              <a:rPr lang="en-US" altLang="x-none" sz="2000" dirty="0">
                <a:latin typeface="Times New Roman" panose="02020603050405020304" pitchFamily="18" charset="0"/>
              </a:rPr>
              <a:t> </a:t>
            </a:r>
            <a:r>
              <a:rPr lang="en-US" altLang="x-none" sz="2000" dirty="0">
                <a:latin typeface="Calibri" panose="020F0502020204030204" pitchFamily="34" charset="0"/>
              </a:rPr>
              <a:t>pre-filter</a:t>
            </a:r>
            <a:r>
              <a:rPr lang="en-US" altLang="x-none" sz="2000" dirty="0">
                <a:latin typeface="Times New Roman" panose="02020603050405020304" pitchFamily="18" charset="0"/>
              </a:rPr>
              <a:t> </a:t>
            </a:r>
            <a:r>
              <a:rPr lang="en-US" altLang="x-none" sz="2000" dirty="0">
                <a:latin typeface="Calibri" panose="020F0502020204030204" pitchFamily="34" charset="0"/>
              </a:rPr>
              <a:t>where</a:t>
            </a:r>
            <a:r>
              <a:rPr lang="en-US" altLang="x-none" sz="2000" dirty="0">
                <a:latin typeface="Times New Roman" panose="02020603050405020304" pitchFamily="18" charset="0"/>
              </a:rPr>
              <a:t> </a:t>
            </a:r>
            <a:r>
              <a:rPr lang="en-US" altLang="x-none" sz="2000" dirty="0">
                <a:latin typeface="Calibri" panose="020F0502020204030204" pitchFamily="34" charset="0"/>
              </a:rPr>
              <a:t>large</a:t>
            </a:r>
            <a:r>
              <a:rPr lang="en-US" altLang="x-none" sz="2000" dirty="0">
                <a:latin typeface="Times New Roman" panose="02020603050405020304" pitchFamily="18" charset="0"/>
              </a:rPr>
              <a:t> </a:t>
            </a:r>
            <a:r>
              <a:rPr lang="en-US" altLang="x-none" sz="2000" dirty="0">
                <a:latin typeface="Calibri" panose="020F0502020204030204" pitchFamily="34" charset="0"/>
              </a:rPr>
              <a:t>impure</a:t>
            </a:r>
            <a:r>
              <a:rPr lang="en-US" altLang="x-none" sz="2000" dirty="0">
                <a:latin typeface="Times New Roman" panose="02020603050405020304" pitchFamily="18" charset="0"/>
              </a:rPr>
              <a:t> </a:t>
            </a:r>
            <a:r>
              <a:rPr lang="en-US" altLang="x-none" sz="2000" dirty="0">
                <a:latin typeface="Calibri" panose="020F0502020204030204" pitchFamily="34" charset="0"/>
              </a:rPr>
              <a:t>particles</a:t>
            </a:r>
            <a:r>
              <a:rPr lang="en-US" altLang="x-none" sz="2000" dirty="0">
                <a:latin typeface="Times New Roman" panose="02020603050405020304" pitchFamily="18" charset="0"/>
              </a:rPr>
              <a:t> </a:t>
            </a:r>
            <a:r>
              <a:rPr lang="en-US" altLang="x-none" sz="2000" dirty="0">
                <a:latin typeface="Calibri" panose="020F0502020204030204" pitchFamily="34" charset="0"/>
              </a:rPr>
              <a:t>get</a:t>
            </a:r>
            <a:r>
              <a:rPr lang="en-US" altLang="x-none" sz="2000" dirty="0">
                <a:latin typeface="Times New Roman" panose="02020603050405020304" pitchFamily="18" charset="0"/>
              </a:rPr>
              <a:t> </a:t>
            </a:r>
            <a:r>
              <a:rPr lang="en-US" altLang="x-none" sz="2000" dirty="0">
                <a:latin typeface="Calibri" panose="020F0502020204030204" pitchFamily="34" charset="0"/>
              </a:rPr>
              <a:t>eliminated.</a:t>
            </a:r>
          </a:p>
          <a:p>
            <a:pPr marL="469900" indent="-457200" algn="just" defTabSz="914400">
              <a:buFont typeface="Arial" panose="020B0604020202020204" pitchFamily="34" charset="0"/>
              <a:buChar char="•"/>
              <a:tabLst>
                <a:tab pos="469900" algn="l"/>
              </a:tabLst>
            </a:pPr>
            <a:r>
              <a:rPr lang="en-US" altLang="x-none" sz="2000" dirty="0">
                <a:latin typeface="Calibri" panose="020F0502020204030204" pitchFamily="34" charset="0"/>
              </a:rPr>
              <a:t>Next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blower</a:t>
            </a:r>
            <a:r>
              <a:rPr lang="en-US" altLang="x-none" sz="2000" dirty="0">
                <a:latin typeface="Times New Roman" panose="02020603050405020304" pitchFamily="18" charset="0"/>
              </a:rPr>
              <a:t> </a:t>
            </a:r>
            <a:r>
              <a:rPr lang="en-US" altLang="x-none" sz="2000" dirty="0">
                <a:latin typeface="Calibri" panose="020F0502020204030204" pitchFamily="34" charset="0"/>
              </a:rPr>
              <a:t>or</a:t>
            </a:r>
            <a:r>
              <a:rPr lang="en-US" altLang="x-none" sz="2000" dirty="0">
                <a:latin typeface="Times New Roman" panose="02020603050405020304" pitchFamily="18" charset="0"/>
              </a:rPr>
              <a:t> </a:t>
            </a:r>
            <a:r>
              <a:rPr lang="en-US" altLang="x-none" sz="2000" dirty="0">
                <a:latin typeface="Calibri" panose="020F0502020204030204" pitchFamily="34" charset="0"/>
              </a:rPr>
              <a:t>fan</a:t>
            </a:r>
            <a:r>
              <a:rPr lang="en-US" altLang="x-none" sz="2000" dirty="0">
                <a:latin typeface="Times New Roman" panose="02020603050405020304" pitchFamily="18" charset="0"/>
              </a:rPr>
              <a:t> </a:t>
            </a:r>
            <a:r>
              <a:rPr lang="en-US" altLang="x-none" sz="2000" dirty="0">
                <a:latin typeface="Calibri" panose="020F0502020204030204" pitchFamily="34" charset="0"/>
              </a:rPr>
              <a:t>directs</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towards</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HEPA</a:t>
            </a:r>
            <a:r>
              <a:rPr lang="en-US" altLang="x-none" sz="2000" dirty="0">
                <a:latin typeface="Times New Roman" panose="02020603050405020304" pitchFamily="18" charset="0"/>
              </a:rPr>
              <a:t> </a:t>
            </a:r>
            <a:r>
              <a:rPr lang="en-US" altLang="x-none" sz="2000" dirty="0">
                <a:latin typeface="Calibri" panose="020F0502020204030204" pitchFamily="34" charset="0"/>
              </a:rPr>
              <a:t>filters.</a:t>
            </a:r>
            <a:r>
              <a:rPr lang="en-US" altLang="x-none" sz="2000" dirty="0">
                <a:latin typeface="Times New Roman" panose="02020603050405020304" pitchFamily="18" charset="0"/>
              </a:rPr>
              <a:t> </a:t>
            </a:r>
            <a:r>
              <a:rPr lang="en-US" altLang="x-none" sz="2000" dirty="0">
                <a:latin typeface="Calibri" panose="020F0502020204030204" pitchFamily="34" charset="0"/>
              </a:rPr>
              <a:t>Then</a:t>
            </a:r>
            <a:r>
              <a:rPr lang="en-US" altLang="x-none" sz="2000" dirty="0">
                <a:latin typeface="Times New Roman" panose="02020603050405020304" pitchFamily="18" charset="0"/>
              </a:rPr>
              <a:t> </a:t>
            </a:r>
            <a:r>
              <a:rPr lang="en-US" altLang="x-none" sz="2000" dirty="0">
                <a:latin typeface="Calibri" panose="020F0502020204030204" pitchFamily="34" charset="0"/>
              </a:rPr>
              <a:t>HEPA</a:t>
            </a:r>
            <a:r>
              <a:rPr lang="en-US" altLang="x-none" sz="2000" dirty="0">
                <a:latin typeface="Times New Roman" panose="02020603050405020304" pitchFamily="18" charset="0"/>
              </a:rPr>
              <a:t> </a:t>
            </a:r>
            <a:r>
              <a:rPr lang="en-US" altLang="x-none" sz="2000" dirty="0">
                <a:latin typeface="Calibri" panose="020F0502020204030204" pitchFamily="34" charset="0"/>
              </a:rPr>
              <a:t>filters</a:t>
            </a:r>
            <a:r>
              <a:rPr lang="en-US" altLang="x-none" sz="2000" dirty="0">
                <a:latin typeface="Times New Roman" panose="02020603050405020304" pitchFamily="18" charset="0"/>
              </a:rPr>
              <a:t> </a:t>
            </a:r>
            <a:r>
              <a:rPr lang="en-US" altLang="x-none" sz="2000" dirty="0">
                <a:latin typeface="Calibri" panose="020F0502020204030204" pitchFamily="34" charset="0"/>
              </a:rPr>
              <a:t>trap</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micro</a:t>
            </a:r>
            <a:r>
              <a:rPr lang="en-US" altLang="x-none" sz="2000" dirty="0">
                <a:latin typeface="Times New Roman" panose="02020603050405020304" pitchFamily="18" charset="0"/>
              </a:rPr>
              <a:t>  </a:t>
            </a:r>
            <a:r>
              <a:rPr lang="en-US" altLang="x-none" sz="2000" dirty="0">
                <a:latin typeface="Calibri" panose="020F0502020204030204" pitchFamily="34" charset="0"/>
              </a:rPr>
              <a:t>level</a:t>
            </a:r>
            <a:r>
              <a:rPr lang="en-US" altLang="x-none" sz="2000" dirty="0">
                <a:latin typeface="Times New Roman" panose="02020603050405020304" pitchFamily="18" charset="0"/>
              </a:rPr>
              <a:t>  </a:t>
            </a:r>
            <a:r>
              <a:rPr lang="en-US" altLang="x-none" sz="2000" dirty="0">
                <a:latin typeface="Calibri" panose="020F0502020204030204" pitchFamily="34" charset="0"/>
              </a:rPr>
              <a:t>contaminants</a:t>
            </a:r>
            <a:r>
              <a:rPr lang="en-US" altLang="x-none" sz="2000" dirty="0">
                <a:latin typeface="Times New Roman" panose="02020603050405020304" pitchFamily="18" charset="0"/>
              </a:rPr>
              <a:t>  </a:t>
            </a:r>
            <a:r>
              <a:rPr lang="en-US" altLang="x-none" sz="2000" dirty="0">
                <a:latin typeface="Calibri" panose="020F0502020204030204" pitchFamily="34" charset="0"/>
              </a:rPr>
              <a:t>such</a:t>
            </a:r>
            <a:r>
              <a:rPr lang="en-US" altLang="x-none" sz="2000" dirty="0">
                <a:latin typeface="Times New Roman" panose="02020603050405020304" pitchFamily="18" charset="0"/>
              </a:rPr>
              <a:t>  </a:t>
            </a:r>
            <a:r>
              <a:rPr lang="en-US" altLang="x-none" sz="2000" dirty="0">
                <a:latin typeface="Calibri" panose="020F0502020204030204" pitchFamily="34" charset="0"/>
              </a:rPr>
              <a:t>as</a:t>
            </a:r>
            <a:r>
              <a:rPr lang="en-US" altLang="x-none" sz="2000" dirty="0">
                <a:latin typeface="Times New Roman" panose="02020603050405020304" pitchFamily="18" charset="0"/>
              </a:rPr>
              <a:t>  </a:t>
            </a:r>
            <a:r>
              <a:rPr lang="en-US" altLang="x-none" sz="2000" dirty="0">
                <a:latin typeface="Calibri" panose="020F0502020204030204" pitchFamily="34" charset="0"/>
              </a:rPr>
              <a:t>bacteria,</a:t>
            </a:r>
            <a:r>
              <a:rPr lang="en-US" altLang="x-none" sz="2000" dirty="0">
                <a:latin typeface="Times New Roman" panose="02020603050405020304" pitchFamily="18" charset="0"/>
              </a:rPr>
              <a:t>  </a:t>
            </a:r>
            <a:r>
              <a:rPr lang="en-US" altLang="x-none" sz="2000" dirty="0">
                <a:latin typeface="Calibri" panose="020F0502020204030204" pitchFamily="34" charset="0"/>
              </a:rPr>
              <a:t>fungi</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other</a:t>
            </a:r>
            <a:r>
              <a:rPr lang="en-US" altLang="x-none" sz="2000" dirty="0">
                <a:latin typeface="Times New Roman" panose="02020603050405020304" pitchFamily="18" charset="0"/>
              </a:rPr>
              <a:t>  </a:t>
            </a:r>
            <a:r>
              <a:rPr lang="en-US" altLang="x-none" sz="2000" dirty="0">
                <a:latin typeface="Calibri" panose="020F0502020204030204" pitchFamily="34" charset="0"/>
              </a:rPr>
              <a:t>particulate</a:t>
            </a:r>
            <a:r>
              <a:rPr lang="en-US" altLang="x-none" sz="2000" dirty="0">
                <a:latin typeface="Times New Roman" panose="02020603050405020304" pitchFamily="18" charset="0"/>
              </a:rPr>
              <a:t> </a:t>
            </a:r>
            <a:r>
              <a:rPr lang="en-US" altLang="x-none" sz="2000" dirty="0">
                <a:latin typeface="Calibri" panose="020F0502020204030204" pitchFamily="34" charset="0"/>
              </a:rPr>
              <a:t>material</a:t>
            </a:r>
            <a:r>
              <a:rPr lang="en-US" altLang="x-none" sz="2000" dirty="0">
                <a:latin typeface="Times New Roman" panose="02020603050405020304" pitchFamily="18" charset="0"/>
              </a:rPr>
              <a:t> </a:t>
            </a:r>
            <a:r>
              <a:rPr lang="en-US" altLang="x-none" sz="2000" dirty="0">
                <a:latin typeface="Calibri" panose="020F0502020204030204" pitchFamily="34" charset="0"/>
              </a:rPr>
              <a:t>so</a:t>
            </a:r>
            <a:r>
              <a:rPr lang="en-US" altLang="x-none" sz="2000" dirty="0">
                <a:latin typeface="Times New Roman" panose="02020603050405020304" pitchFamily="18" charset="0"/>
              </a:rPr>
              <a:t> </a:t>
            </a:r>
            <a:r>
              <a:rPr lang="en-US" altLang="x-none" sz="2000" dirty="0">
                <a:latin typeface="Calibri" panose="020F0502020204030204" pitchFamily="34" charset="0"/>
              </a:rPr>
              <a:t>that</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pass</a:t>
            </a:r>
            <a:r>
              <a:rPr lang="en-US" altLang="x-none" sz="2000" dirty="0">
                <a:latin typeface="Times New Roman" panose="02020603050405020304" pitchFamily="18" charset="0"/>
              </a:rPr>
              <a:t> </a:t>
            </a:r>
            <a:r>
              <a:rPr lang="en-US" altLang="x-none" sz="2000" dirty="0">
                <a:latin typeface="Calibri" panose="020F0502020204030204" pitchFamily="34" charset="0"/>
              </a:rPr>
              <a:t>from</a:t>
            </a:r>
            <a:r>
              <a:rPr lang="en-US" altLang="x-none" sz="2000" dirty="0">
                <a:latin typeface="Times New Roman" panose="02020603050405020304" pitchFamily="18" charset="0"/>
              </a:rPr>
              <a:t> </a:t>
            </a:r>
            <a:r>
              <a:rPr lang="en-US" altLang="x-none" sz="2000" dirty="0">
                <a:latin typeface="Calibri" panose="020F0502020204030204" pitchFamily="34" charset="0"/>
              </a:rPr>
              <a:t>it,</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a</a:t>
            </a:r>
            <a:r>
              <a:rPr lang="en-US" altLang="x-none" sz="2000" dirty="0">
                <a:latin typeface="Times New Roman" panose="02020603050405020304" pitchFamily="18" charset="0"/>
              </a:rPr>
              <a:t> </a:t>
            </a:r>
            <a:r>
              <a:rPr lang="en-US" altLang="x-none" sz="2000" dirty="0">
                <a:latin typeface="Calibri" panose="020F0502020204030204" pitchFamily="34" charset="0"/>
              </a:rPr>
              <a:t>particulate</a:t>
            </a:r>
            <a:r>
              <a:rPr lang="en-US" altLang="x-none" sz="2000" dirty="0">
                <a:latin typeface="Times New Roman" panose="02020603050405020304" pitchFamily="18" charset="0"/>
              </a:rPr>
              <a:t> </a:t>
            </a:r>
            <a:r>
              <a:rPr lang="en-US" altLang="x-none" sz="2000" dirty="0">
                <a:latin typeface="Calibri" panose="020F0502020204030204" pitchFamily="34" charset="0"/>
              </a:rPr>
              <a:t>free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(Sterile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p>
          <a:p>
            <a:pPr marL="469900" indent="-457200" algn="just" defTabSz="914400">
              <a:buFont typeface="Arial" panose="020B0604020202020204" pitchFamily="34" charset="0"/>
              <a:buChar char="•"/>
              <a:tabLst>
                <a:tab pos="46990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sterile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passes</a:t>
            </a:r>
            <a:r>
              <a:rPr lang="en-US" altLang="x-none" sz="2000" dirty="0">
                <a:latin typeface="Times New Roman" panose="02020603050405020304" pitchFamily="18" charset="0"/>
              </a:rPr>
              <a:t> </a:t>
            </a:r>
            <a:r>
              <a:rPr lang="en-US" altLang="x-none" sz="2000" dirty="0">
                <a:latin typeface="Calibri" panose="020F0502020204030204" pitchFamily="34" charset="0"/>
              </a:rPr>
              <a:t>over</a:t>
            </a:r>
            <a:r>
              <a:rPr lang="en-US" altLang="x-none" sz="2000" dirty="0">
                <a:latin typeface="Times New Roman" panose="02020603050405020304" pitchFamily="18" charset="0"/>
              </a:rPr>
              <a:t> </a:t>
            </a:r>
            <a:r>
              <a:rPr lang="en-US" altLang="x-none" sz="2000" dirty="0">
                <a:latin typeface="Calibri" panose="020F0502020204030204" pitchFamily="34" charset="0"/>
              </a:rPr>
              <a:t>working</a:t>
            </a:r>
            <a:r>
              <a:rPr lang="en-US" altLang="x-none" sz="2000" dirty="0">
                <a:latin typeface="Times New Roman" panose="02020603050405020304" pitchFamily="18" charset="0"/>
              </a:rPr>
              <a:t> </a:t>
            </a:r>
            <a:r>
              <a:rPr lang="en-US" altLang="x-none" sz="2000" dirty="0">
                <a:latin typeface="Calibri" panose="020F0502020204030204" pitchFamily="34" charset="0"/>
              </a:rPr>
              <a:t>bench</a:t>
            </a:r>
            <a:r>
              <a:rPr lang="en-US" altLang="x-none" sz="2000" dirty="0">
                <a:latin typeface="Times New Roman" panose="02020603050405020304" pitchFamily="18" charset="0"/>
              </a:rPr>
              <a:t> </a:t>
            </a:r>
            <a:r>
              <a:rPr lang="en-US" altLang="x-none" sz="2000" dirty="0">
                <a:latin typeface="Calibri" panose="020F0502020204030204" pitchFamily="34" charset="0"/>
              </a:rPr>
              <a:t>while</a:t>
            </a:r>
            <a:r>
              <a:rPr lang="en-US" altLang="x-none" sz="2000" dirty="0">
                <a:latin typeface="Times New Roman" panose="02020603050405020304" pitchFamily="18" charset="0"/>
              </a:rPr>
              <a:t> </a:t>
            </a:r>
            <a:r>
              <a:rPr lang="en-US" altLang="x-none" sz="2000" dirty="0">
                <a:latin typeface="Calibri" panose="020F0502020204030204" pitchFamily="34" charset="0"/>
              </a:rPr>
              <a:t>coming</a:t>
            </a:r>
            <a:r>
              <a:rPr lang="en-US" altLang="x-none" sz="2000" dirty="0">
                <a:latin typeface="Times New Roman" panose="02020603050405020304" pitchFamily="18" charset="0"/>
              </a:rPr>
              <a:t> </a:t>
            </a:r>
            <a:r>
              <a:rPr lang="en-US" altLang="x-none" sz="2000" dirty="0">
                <a:latin typeface="Calibri" panose="020F0502020204030204" pitchFamily="34" charset="0"/>
              </a:rPr>
              <a:t>out</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r>
              <a:rPr lang="en-US" altLang="x-none" sz="2000" dirty="0">
                <a:latin typeface="Times New Roman" panose="02020603050405020304" pitchFamily="18" charset="0"/>
              </a:rPr>
              <a:t> </a:t>
            </a:r>
            <a:r>
              <a:rPr lang="en-US" altLang="x-none" sz="2000" dirty="0">
                <a:latin typeface="Calibri" panose="020F0502020204030204" pitchFamily="34" charset="0"/>
              </a:rPr>
              <a:t>towards the</a:t>
            </a:r>
            <a:r>
              <a:rPr lang="en-US" altLang="x-none" sz="2000" dirty="0">
                <a:latin typeface="Times New Roman" panose="02020603050405020304" pitchFamily="18" charset="0"/>
              </a:rPr>
              <a:t> </a:t>
            </a:r>
            <a:r>
              <a:rPr lang="en-US" altLang="x-none" sz="2000" dirty="0">
                <a:latin typeface="Calibri" panose="020F0502020204030204" pitchFamily="34" charset="0"/>
              </a:rPr>
              <a:t>face</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user/</a:t>
            </a:r>
            <a:r>
              <a:rPr lang="en-US" altLang="x-none" sz="2000" dirty="0">
                <a:latin typeface="Times New Roman" panose="02020603050405020304" pitchFamily="18" charset="0"/>
              </a:rPr>
              <a:t> </a:t>
            </a:r>
            <a:r>
              <a:rPr lang="en-US" altLang="x-none" sz="2000" dirty="0">
                <a:latin typeface="Calibri" panose="020F0502020204030204" pitchFamily="34" charset="0"/>
              </a:rPr>
              <a:t>operator.</a:t>
            </a:r>
          </a:p>
          <a:p>
            <a:pPr marL="469900" indent="-457200" algn="just" defTabSz="914400">
              <a:buFont typeface="Arial" panose="020B0604020202020204" pitchFamily="34" charset="0"/>
              <a:buChar char="•"/>
              <a:tabLst>
                <a:tab pos="469900" algn="l"/>
              </a:tabLst>
            </a:pP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laminar</a:t>
            </a:r>
            <a:r>
              <a:rPr lang="en-US" altLang="x-none" sz="2000" dirty="0">
                <a:latin typeface="Times New Roman" panose="02020603050405020304" pitchFamily="18" charset="0"/>
              </a:rPr>
              <a:t> </a:t>
            </a:r>
            <a:r>
              <a:rPr lang="en-US" altLang="x-none" sz="2000" dirty="0">
                <a:latin typeface="Calibri" panose="020F0502020204030204" pitchFamily="34" charset="0"/>
              </a:rPr>
              <a:t>flow</a:t>
            </a:r>
            <a:r>
              <a:rPr lang="en-US" altLang="x-none" sz="2000" dirty="0">
                <a:latin typeface="Times New Roman" panose="02020603050405020304" pitchFamily="18" charset="0"/>
              </a:rPr>
              <a:t> </a:t>
            </a:r>
            <a:r>
              <a:rPr lang="en-US" altLang="x-none" sz="2000" dirty="0">
                <a:latin typeface="Calibri" panose="020F0502020204030204" pitchFamily="34" charset="0"/>
              </a:rPr>
              <a:t>hood</a:t>
            </a:r>
            <a:r>
              <a:rPr lang="en-US" altLang="x-none" sz="2000" dirty="0">
                <a:latin typeface="Times New Roman" panose="02020603050405020304" pitchFamily="18" charset="0"/>
              </a:rPr>
              <a:t> </a:t>
            </a:r>
            <a:r>
              <a:rPr lang="en-US" altLang="x-none" sz="2000" dirty="0">
                <a:latin typeface="Calibri" panose="020F0502020204030204" pitchFamily="34" charset="0"/>
              </a:rPr>
              <a:t>is</a:t>
            </a:r>
            <a:r>
              <a:rPr lang="en-US" altLang="x-none" sz="2000" dirty="0">
                <a:latin typeface="Times New Roman" panose="02020603050405020304" pitchFamily="18" charset="0"/>
              </a:rPr>
              <a:t> </a:t>
            </a:r>
            <a:r>
              <a:rPr lang="en-US" altLang="x-none" sz="2000" dirty="0">
                <a:latin typeface="Calibri" panose="020F0502020204030204" pitchFamily="34" charset="0"/>
              </a:rPr>
              <a:t>enclosed</a:t>
            </a:r>
            <a:r>
              <a:rPr lang="en-US" altLang="x-none" sz="2000" dirty="0">
                <a:latin typeface="Times New Roman" panose="02020603050405020304" pitchFamily="18" charset="0"/>
              </a:rPr>
              <a:t> </a:t>
            </a:r>
            <a:r>
              <a:rPr lang="en-US" altLang="x-none" sz="2000" dirty="0">
                <a:latin typeface="Calibri" panose="020F0502020204030204" pitchFamily="34" charset="0"/>
              </a:rPr>
              <a:t>on</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sides</a:t>
            </a:r>
            <a:r>
              <a:rPr lang="en-US" altLang="x-none" sz="2000" dirty="0">
                <a:latin typeface="Times New Roman" panose="02020603050405020304" pitchFamily="18" charset="0"/>
              </a:rPr>
              <a:t> </a:t>
            </a:r>
            <a:r>
              <a:rPr lang="en-US" altLang="x-none" sz="2000" dirty="0">
                <a:latin typeface="Calibri" panose="020F0502020204030204" pitchFamily="34" charset="0"/>
              </a:rPr>
              <a:t>and</a:t>
            </a:r>
            <a:r>
              <a:rPr lang="en-US" altLang="x-none" sz="2000" dirty="0">
                <a:latin typeface="Times New Roman" panose="02020603050405020304" pitchFamily="18" charset="0"/>
              </a:rPr>
              <a:t> </a:t>
            </a:r>
            <a:r>
              <a:rPr lang="en-US" altLang="x-none" sz="2000" dirty="0">
                <a:latin typeface="Calibri" panose="020F0502020204030204" pitchFamily="34" charset="0"/>
              </a:rPr>
              <a:t>constant</a:t>
            </a:r>
            <a:r>
              <a:rPr lang="en-US" altLang="x-none" sz="2000" dirty="0">
                <a:latin typeface="Times New Roman" panose="02020603050405020304" pitchFamily="18" charset="0"/>
              </a:rPr>
              <a:t> </a:t>
            </a:r>
            <a:r>
              <a:rPr lang="en-US" altLang="x-none" sz="2000" dirty="0">
                <a:latin typeface="Calibri" panose="020F0502020204030204" pitchFamily="34" charset="0"/>
              </a:rPr>
              <a:t>positive</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pressure is</a:t>
            </a:r>
            <a:r>
              <a:rPr lang="en-US" altLang="x-none" sz="2000" dirty="0">
                <a:latin typeface="Times New Roman" panose="02020603050405020304" pitchFamily="18" charset="0"/>
              </a:rPr>
              <a:t> </a:t>
            </a:r>
            <a:r>
              <a:rPr lang="en-US" altLang="x-none" sz="2000" dirty="0">
                <a:latin typeface="Calibri" panose="020F0502020204030204" pitchFamily="34" charset="0"/>
              </a:rPr>
              <a:t>maintained</a:t>
            </a:r>
            <a:r>
              <a:rPr lang="en-US" altLang="x-none" sz="2000" dirty="0">
                <a:latin typeface="Times New Roman" panose="02020603050405020304" pitchFamily="18" charset="0"/>
              </a:rPr>
              <a:t> </a:t>
            </a:r>
            <a:r>
              <a:rPr lang="en-US" altLang="x-none" sz="2000" dirty="0">
                <a:latin typeface="Calibri" panose="020F0502020204030204" pitchFamily="34" charset="0"/>
              </a:rPr>
              <a:t>to</a:t>
            </a:r>
            <a:r>
              <a:rPr lang="en-US" altLang="x-none" sz="2000" dirty="0">
                <a:latin typeface="Times New Roman" panose="02020603050405020304" pitchFamily="18" charset="0"/>
              </a:rPr>
              <a:t> </a:t>
            </a:r>
            <a:r>
              <a:rPr lang="en-US" altLang="x-none" sz="2000" dirty="0">
                <a:latin typeface="Calibri" panose="020F0502020204030204" pitchFamily="34" charset="0"/>
              </a:rPr>
              <a:t>prevent</a:t>
            </a:r>
            <a:r>
              <a:rPr lang="en-US" altLang="x-none" sz="2000" dirty="0">
                <a:latin typeface="Times New Roman" panose="02020603050405020304" pitchFamily="18" charset="0"/>
              </a:rPr>
              <a:t> </a:t>
            </a:r>
            <a:r>
              <a:rPr lang="en-US" altLang="x-none" sz="2000" dirty="0">
                <a:latin typeface="Calibri" panose="020F0502020204030204" pitchFamily="34" charset="0"/>
              </a:rPr>
              <a:t>invasion</a:t>
            </a:r>
            <a:r>
              <a:rPr lang="en-US" altLang="x-none" sz="2000" dirty="0">
                <a:latin typeface="Times New Roman" panose="02020603050405020304" pitchFamily="18" charset="0"/>
              </a:rPr>
              <a:t> </a:t>
            </a:r>
            <a:r>
              <a:rPr lang="en-US" altLang="x-none" sz="2000" dirty="0">
                <a:latin typeface="Calibri" panose="020F0502020204030204" pitchFamily="34" charset="0"/>
              </a:rPr>
              <a:t>of</a:t>
            </a:r>
            <a:r>
              <a:rPr lang="en-US" altLang="x-none" sz="2000" dirty="0">
                <a:latin typeface="Times New Roman" panose="02020603050405020304" pitchFamily="18" charset="0"/>
              </a:rPr>
              <a:t> </a:t>
            </a:r>
            <a:r>
              <a:rPr lang="en-US" altLang="x-none" sz="2000" dirty="0">
                <a:latin typeface="Calibri" panose="020F0502020204030204" pitchFamily="34" charset="0"/>
              </a:rPr>
              <a:t>contaminated</a:t>
            </a:r>
            <a:r>
              <a:rPr lang="en-US" altLang="x-none" sz="2000" dirty="0">
                <a:latin typeface="Times New Roman" panose="02020603050405020304" pitchFamily="18" charset="0"/>
              </a:rPr>
              <a:t> </a:t>
            </a:r>
            <a:r>
              <a:rPr lang="en-US" altLang="x-none" sz="2000" dirty="0">
                <a:latin typeface="Calibri" panose="020F0502020204030204" pitchFamily="34" charset="0"/>
              </a:rPr>
              <a:t>external</a:t>
            </a:r>
            <a:r>
              <a:rPr lang="en-US" altLang="x-none" sz="2000" dirty="0">
                <a:latin typeface="Times New Roman" panose="02020603050405020304" pitchFamily="18" charset="0"/>
              </a:rPr>
              <a:t> </a:t>
            </a:r>
            <a:r>
              <a:rPr lang="en-US" altLang="x-none" sz="2000" dirty="0">
                <a:latin typeface="Calibri" panose="020F0502020204030204" pitchFamily="34" charset="0"/>
              </a:rPr>
              <a:t>air</a:t>
            </a:r>
            <a:r>
              <a:rPr lang="en-US" altLang="x-none" sz="2000" dirty="0">
                <a:latin typeface="Times New Roman" panose="02020603050405020304" pitchFamily="18" charset="0"/>
              </a:rPr>
              <a:t> </a:t>
            </a:r>
            <a:r>
              <a:rPr lang="en-US" altLang="x-none" sz="2000" dirty="0">
                <a:latin typeface="Calibri" panose="020F0502020204030204" pitchFamily="34" charset="0"/>
              </a:rPr>
              <a:t>into</a:t>
            </a:r>
            <a:r>
              <a:rPr lang="en-US" altLang="x-none" sz="2000" dirty="0">
                <a:latin typeface="Times New Roman" panose="02020603050405020304" pitchFamily="18" charset="0"/>
              </a:rPr>
              <a:t> </a:t>
            </a:r>
            <a:r>
              <a:rPr lang="en-US" altLang="x-none" sz="2000" dirty="0">
                <a:latin typeface="Calibri" panose="020F0502020204030204" pitchFamily="34" charset="0"/>
              </a:rPr>
              <a:t>the</a:t>
            </a:r>
            <a:r>
              <a:rPr lang="en-US" altLang="x-none" sz="2000" dirty="0">
                <a:latin typeface="Times New Roman" panose="02020603050405020304" pitchFamily="18" charset="0"/>
              </a:rPr>
              <a:t> </a:t>
            </a:r>
            <a:r>
              <a:rPr lang="en-US" altLang="x-none" sz="2000" dirty="0">
                <a:latin typeface="Calibri" panose="020F0502020204030204" pitchFamily="34" charset="0"/>
              </a:rPr>
              <a:t>cabinet.</a:t>
            </a:r>
            <a:endParaRPr lang="en-US" altLang="x-none"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81377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1301</Words>
  <Application>Microsoft Office PowerPoint</Application>
  <PresentationFormat>Widescreen</PresentationFormat>
  <Paragraphs>106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VCK VCK</dc:creator>
  <cp:lastModifiedBy>VCK VCK</cp:lastModifiedBy>
  <cp:revision>24</cp:revision>
  <dcterms:created xsi:type="dcterms:W3CDTF">2024-07-22T13:46:58Z</dcterms:created>
  <dcterms:modified xsi:type="dcterms:W3CDTF">2024-07-22T17:47:48Z</dcterms:modified>
</cp:coreProperties>
</file>