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69" r:id="rId2"/>
    <p:sldId id="257" r:id="rId3"/>
    <p:sldId id="264" r:id="rId4"/>
    <p:sldId id="258" r:id="rId5"/>
    <p:sldId id="260" r:id="rId6"/>
    <p:sldId id="261" r:id="rId7"/>
    <p:sldId id="262" r:id="rId8"/>
    <p:sldId id="268" r:id="rId9"/>
    <p:sldId id="263" r:id="rId10"/>
    <p:sldId id="259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3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3F0151-605C-4B19-9116-E484D50C8FB1}" type="doc">
      <dgm:prSet loTypeId="urn:microsoft.com/office/officeart/2005/8/layout/vList2" loCatId="list" qsTypeId="urn:microsoft.com/office/officeart/2005/8/quickstyle/3d1" qsCatId="3D" csTypeId="urn:microsoft.com/office/officeart/2005/8/colors/accent2_1" csCatId="accent2" phldr="1"/>
      <dgm:spPr/>
      <dgm:t>
        <a:bodyPr/>
        <a:lstStyle/>
        <a:p>
          <a:endParaRPr lang="en-IN"/>
        </a:p>
      </dgm:t>
    </dgm:pt>
    <dgm:pt modelId="{6DF8FFB1-8F72-4593-BF36-6B5A64AF2216}">
      <dgm:prSet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1.Plan</a:t>
          </a:r>
          <a:endParaRPr lang="en-IN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6FE14E0-F95F-4A5E-9BC5-72FC93412C0D}" type="parTrans" cxnId="{2638473C-A146-4F2A-BE41-3AEAE9BC8582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9069EB7-7277-450C-9C7C-B50D3D9AA2CA}" type="sibTrans" cxnId="{2638473C-A146-4F2A-BE41-3AEAE9BC8582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A1B77BA-0361-4099-97B9-8501B339954E}">
      <dgm:prSet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2.Choose Features</a:t>
          </a:r>
          <a:endParaRPr lang="en-IN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CD2D3AC-69E2-456A-81DE-029BCA349419}" type="parTrans" cxnId="{0703F9CB-6BB3-44F7-A94E-EB6E74C5D53C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3E51F77-D877-46B5-8B17-8FEC87757FEF}" type="sibTrans" cxnId="{0703F9CB-6BB3-44F7-A94E-EB6E74C5D53C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3597A38-98AA-47A8-8E20-C6D716835D10}">
      <dgm:prSet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3.Decide How to Build</a:t>
          </a:r>
          <a:endParaRPr lang="en-IN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17334B4-DF4C-44BA-B23F-D791EBAF46B0}" type="parTrans" cxnId="{233486B2-657E-4F64-98FD-C75763B3366A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77726DD-5887-450C-A78D-C28C6BE4568B}" type="sibTrans" cxnId="{233486B2-657E-4F64-98FD-C75763B3366A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EF78015-6C2F-411A-8C25-47F7E00A36BB}">
      <dgm:prSet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4.Design</a:t>
          </a:r>
          <a:endParaRPr lang="en-IN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C63F500-A420-470C-8D5B-EB1544C44F1D}" type="parTrans" cxnId="{10047E71-7C78-4244-BC90-32F2CCC6DB65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028551A-D7D6-47D5-A325-D2EF4C52E59E}" type="sibTrans" cxnId="{10047E71-7C78-4244-BC90-32F2CCC6DB65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18F8C62-A812-4000-AD13-2C23C8417A36}">
      <dgm:prSet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5.Develop Panels</a:t>
          </a:r>
          <a:endParaRPr lang="en-IN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73B48C7-8C2C-4040-8D77-988C9262EBEB}" type="parTrans" cxnId="{6F34EE56-5559-4F9E-A033-9D360A89196F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4E7AD86-6511-4B8F-9C7E-EA1D60A78B71}" type="sibTrans" cxnId="{6F34EE56-5559-4F9E-A033-9D360A89196F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9742EB3-5410-4310-A43E-787EC4A1914E}">
      <dgm:prSet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6.Upload Content</a:t>
          </a:r>
          <a:endParaRPr lang="en-IN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915DEB9-9A59-4516-9A95-56883B1782BB}" type="parTrans" cxnId="{67A22D52-7A08-4A10-BA48-EF1ADEA17F7F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24F2A99-503A-4D5E-88FF-3C92A41E02A3}" type="sibTrans" cxnId="{67A22D52-7A08-4A10-BA48-EF1ADEA17F7F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0FE6AF1-5297-434B-A735-60CB7FC1C725}">
      <dgm:prSet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7.Test</a:t>
          </a:r>
          <a:endParaRPr lang="en-IN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08134DC-757D-48DA-8B17-08139DBBDBEE}" type="parTrans" cxnId="{44243EC7-8479-48FD-8E05-52A0520BE77F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509DC26-12BA-4858-A409-B723AA8D906F}" type="sibTrans" cxnId="{44243EC7-8479-48FD-8E05-52A0520BE77F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32F1E3C-0393-46A8-8A3D-24A85ED07FE5}">
      <dgm:prSet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8.Launch</a:t>
          </a:r>
          <a:endParaRPr lang="en-IN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1182667-7BC4-4A60-9572-80F87BBFC46C}" type="parTrans" cxnId="{E89A0B57-A21F-427F-92C7-BBBF04E482B9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8944851-9B5C-483B-86AA-BE2144AD38AA}" type="sibTrans" cxnId="{E89A0B57-A21F-427F-92C7-BBBF04E482B9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1E8FC89-B988-498E-B6A2-219D5CF82F34}">
      <dgm:prSet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9.Maintain &amp; Improve</a:t>
          </a:r>
          <a:endParaRPr lang="en-IN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823B37F-CFC0-4BBD-A429-D0B5765F9E57}" type="parTrans" cxnId="{FFCCB2F4-0AAF-48EA-9598-9D0743FC9A4C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C84AA43-26F2-4C30-9D13-33F12E8B7161}" type="sibTrans" cxnId="{FFCCB2F4-0AAF-48EA-9598-9D0743FC9A4C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6106E49-67DE-4F55-AE12-A4DAD08D6270}" type="pres">
      <dgm:prSet presAssocID="{EB3F0151-605C-4B19-9116-E484D50C8FB1}" presName="linear" presStyleCnt="0">
        <dgm:presLayoutVars>
          <dgm:animLvl val="lvl"/>
          <dgm:resizeHandles val="exact"/>
        </dgm:presLayoutVars>
      </dgm:prSet>
      <dgm:spPr/>
    </dgm:pt>
    <dgm:pt modelId="{EFA525C7-2BA5-44E7-A895-5535F52D7C95}" type="pres">
      <dgm:prSet presAssocID="{6DF8FFB1-8F72-4593-BF36-6B5A64AF2216}" presName="parentText" presStyleLbl="node1" presStyleIdx="0" presStyleCnt="9">
        <dgm:presLayoutVars>
          <dgm:chMax val="0"/>
          <dgm:bulletEnabled val="1"/>
        </dgm:presLayoutVars>
      </dgm:prSet>
      <dgm:spPr/>
    </dgm:pt>
    <dgm:pt modelId="{A8AB9522-23E9-49EB-A4C7-E8A01220F676}" type="pres">
      <dgm:prSet presAssocID="{B9069EB7-7277-450C-9C7C-B50D3D9AA2CA}" presName="spacer" presStyleCnt="0"/>
      <dgm:spPr/>
    </dgm:pt>
    <dgm:pt modelId="{71610A60-687C-4582-8CC2-235F10089EBF}" type="pres">
      <dgm:prSet presAssocID="{DA1B77BA-0361-4099-97B9-8501B339954E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E73AFFA2-DD90-481D-80F2-970B847925A5}" type="pres">
      <dgm:prSet presAssocID="{13E51F77-D877-46B5-8B17-8FEC87757FEF}" presName="spacer" presStyleCnt="0"/>
      <dgm:spPr/>
    </dgm:pt>
    <dgm:pt modelId="{54AAD795-290A-4E26-940E-50972C7568A7}" type="pres">
      <dgm:prSet presAssocID="{53597A38-98AA-47A8-8E20-C6D716835D10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B6FDAD62-002D-4CD2-ACD8-DBA052347398}" type="pres">
      <dgm:prSet presAssocID="{C77726DD-5887-450C-A78D-C28C6BE4568B}" presName="spacer" presStyleCnt="0"/>
      <dgm:spPr/>
    </dgm:pt>
    <dgm:pt modelId="{460B670E-13B0-4FF0-B86F-E7623635F46D}" type="pres">
      <dgm:prSet presAssocID="{DEF78015-6C2F-411A-8C25-47F7E00A36BB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CB9198E4-1227-4BA5-90AA-BC5BFEC1D9C3}" type="pres">
      <dgm:prSet presAssocID="{C028551A-D7D6-47D5-A325-D2EF4C52E59E}" presName="spacer" presStyleCnt="0"/>
      <dgm:spPr/>
    </dgm:pt>
    <dgm:pt modelId="{94DBA497-6AD4-4A9B-8FC6-57BFFB98D629}" type="pres">
      <dgm:prSet presAssocID="{418F8C62-A812-4000-AD13-2C23C8417A36}" presName="parentText" presStyleLbl="node1" presStyleIdx="4" presStyleCnt="9">
        <dgm:presLayoutVars>
          <dgm:chMax val="0"/>
          <dgm:bulletEnabled val="1"/>
        </dgm:presLayoutVars>
      </dgm:prSet>
      <dgm:spPr/>
    </dgm:pt>
    <dgm:pt modelId="{90045997-0770-45DD-BAA7-193CFC450FB9}" type="pres">
      <dgm:prSet presAssocID="{24E7AD86-6511-4B8F-9C7E-EA1D60A78B71}" presName="spacer" presStyleCnt="0"/>
      <dgm:spPr/>
    </dgm:pt>
    <dgm:pt modelId="{CE658153-E896-44EE-9619-4E2EE86AAE17}" type="pres">
      <dgm:prSet presAssocID="{19742EB3-5410-4310-A43E-787EC4A1914E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0FCF58D8-29FA-4300-B6BE-7251F03B9DF0}" type="pres">
      <dgm:prSet presAssocID="{D24F2A99-503A-4D5E-88FF-3C92A41E02A3}" presName="spacer" presStyleCnt="0"/>
      <dgm:spPr/>
    </dgm:pt>
    <dgm:pt modelId="{10D15B34-1A9C-46BE-96F0-A744A88325A4}" type="pres">
      <dgm:prSet presAssocID="{00FE6AF1-5297-434B-A735-60CB7FC1C725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887F217F-E5E4-4A67-965B-20561AF6BEA8}" type="pres">
      <dgm:prSet presAssocID="{3509DC26-12BA-4858-A409-B723AA8D906F}" presName="spacer" presStyleCnt="0"/>
      <dgm:spPr/>
    </dgm:pt>
    <dgm:pt modelId="{B6B587D9-5520-4A32-8965-87AEDC62BF6E}" type="pres">
      <dgm:prSet presAssocID="{032F1E3C-0393-46A8-8A3D-24A85ED07FE5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281ABB53-765C-462C-82A5-E273435F1BB9}" type="pres">
      <dgm:prSet presAssocID="{C8944851-9B5C-483B-86AA-BE2144AD38AA}" presName="spacer" presStyleCnt="0"/>
      <dgm:spPr/>
    </dgm:pt>
    <dgm:pt modelId="{1AC712B4-F292-4D31-A4FF-3C6C8D1DAC20}" type="pres">
      <dgm:prSet presAssocID="{D1E8FC89-B988-498E-B6A2-219D5CF82F34}" presName="parentText" presStyleLbl="node1" presStyleIdx="8" presStyleCnt="9">
        <dgm:presLayoutVars>
          <dgm:chMax val="0"/>
          <dgm:bulletEnabled val="1"/>
        </dgm:presLayoutVars>
      </dgm:prSet>
      <dgm:spPr/>
    </dgm:pt>
  </dgm:ptLst>
  <dgm:cxnLst>
    <dgm:cxn modelId="{5213511F-8D89-4ED0-9660-61FBA1DB4F99}" type="presOf" srcId="{032F1E3C-0393-46A8-8A3D-24A85ED07FE5}" destId="{B6B587D9-5520-4A32-8965-87AEDC62BF6E}" srcOrd="0" destOrd="0" presId="urn:microsoft.com/office/officeart/2005/8/layout/vList2"/>
    <dgm:cxn modelId="{6A2D263A-FBCA-4E0F-AC05-5626424EBAC1}" type="presOf" srcId="{DA1B77BA-0361-4099-97B9-8501B339954E}" destId="{71610A60-687C-4582-8CC2-235F10089EBF}" srcOrd="0" destOrd="0" presId="urn:microsoft.com/office/officeart/2005/8/layout/vList2"/>
    <dgm:cxn modelId="{2638473C-A146-4F2A-BE41-3AEAE9BC8582}" srcId="{EB3F0151-605C-4B19-9116-E484D50C8FB1}" destId="{6DF8FFB1-8F72-4593-BF36-6B5A64AF2216}" srcOrd="0" destOrd="0" parTransId="{56FE14E0-F95F-4A5E-9BC5-72FC93412C0D}" sibTransId="{B9069EB7-7277-450C-9C7C-B50D3D9AA2CA}"/>
    <dgm:cxn modelId="{0386A43E-05BE-451B-BF6C-57FBA8397D65}" type="presOf" srcId="{D1E8FC89-B988-498E-B6A2-219D5CF82F34}" destId="{1AC712B4-F292-4D31-A4FF-3C6C8D1DAC20}" srcOrd="0" destOrd="0" presId="urn:microsoft.com/office/officeart/2005/8/layout/vList2"/>
    <dgm:cxn modelId="{10047E71-7C78-4244-BC90-32F2CCC6DB65}" srcId="{EB3F0151-605C-4B19-9116-E484D50C8FB1}" destId="{DEF78015-6C2F-411A-8C25-47F7E00A36BB}" srcOrd="3" destOrd="0" parTransId="{3C63F500-A420-470C-8D5B-EB1544C44F1D}" sibTransId="{C028551A-D7D6-47D5-A325-D2EF4C52E59E}"/>
    <dgm:cxn modelId="{67A22D52-7A08-4A10-BA48-EF1ADEA17F7F}" srcId="{EB3F0151-605C-4B19-9116-E484D50C8FB1}" destId="{19742EB3-5410-4310-A43E-787EC4A1914E}" srcOrd="5" destOrd="0" parTransId="{8915DEB9-9A59-4516-9A95-56883B1782BB}" sibTransId="{D24F2A99-503A-4D5E-88FF-3C92A41E02A3}"/>
    <dgm:cxn modelId="{8880DE73-386A-418C-92D1-224ACCCCC603}" type="presOf" srcId="{6DF8FFB1-8F72-4593-BF36-6B5A64AF2216}" destId="{EFA525C7-2BA5-44E7-A895-5535F52D7C95}" srcOrd="0" destOrd="0" presId="urn:microsoft.com/office/officeart/2005/8/layout/vList2"/>
    <dgm:cxn modelId="{84154874-2A7A-4DDB-9937-BB9A1A3E98AD}" type="presOf" srcId="{19742EB3-5410-4310-A43E-787EC4A1914E}" destId="{CE658153-E896-44EE-9619-4E2EE86AAE17}" srcOrd="0" destOrd="0" presId="urn:microsoft.com/office/officeart/2005/8/layout/vList2"/>
    <dgm:cxn modelId="{6F34EE56-5559-4F9E-A033-9D360A89196F}" srcId="{EB3F0151-605C-4B19-9116-E484D50C8FB1}" destId="{418F8C62-A812-4000-AD13-2C23C8417A36}" srcOrd="4" destOrd="0" parTransId="{973B48C7-8C2C-4040-8D77-988C9262EBEB}" sibTransId="{24E7AD86-6511-4B8F-9C7E-EA1D60A78B71}"/>
    <dgm:cxn modelId="{E89A0B57-A21F-427F-92C7-BBBF04E482B9}" srcId="{EB3F0151-605C-4B19-9116-E484D50C8FB1}" destId="{032F1E3C-0393-46A8-8A3D-24A85ED07FE5}" srcOrd="7" destOrd="0" parTransId="{51182667-7BC4-4A60-9572-80F87BBFC46C}" sibTransId="{C8944851-9B5C-483B-86AA-BE2144AD38AA}"/>
    <dgm:cxn modelId="{B8172488-C9C1-4434-9FDD-93179DF98BCA}" type="presOf" srcId="{EB3F0151-605C-4B19-9116-E484D50C8FB1}" destId="{26106E49-67DE-4F55-AE12-A4DAD08D6270}" srcOrd="0" destOrd="0" presId="urn:microsoft.com/office/officeart/2005/8/layout/vList2"/>
    <dgm:cxn modelId="{2FA70592-8691-42D8-8913-AAFD21189371}" type="presOf" srcId="{DEF78015-6C2F-411A-8C25-47F7E00A36BB}" destId="{460B670E-13B0-4FF0-B86F-E7623635F46D}" srcOrd="0" destOrd="0" presId="urn:microsoft.com/office/officeart/2005/8/layout/vList2"/>
    <dgm:cxn modelId="{233486B2-657E-4F64-98FD-C75763B3366A}" srcId="{EB3F0151-605C-4B19-9116-E484D50C8FB1}" destId="{53597A38-98AA-47A8-8E20-C6D716835D10}" srcOrd="2" destOrd="0" parTransId="{417334B4-DF4C-44BA-B23F-D791EBAF46B0}" sibTransId="{C77726DD-5887-450C-A78D-C28C6BE4568B}"/>
    <dgm:cxn modelId="{44243EC7-8479-48FD-8E05-52A0520BE77F}" srcId="{EB3F0151-605C-4B19-9116-E484D50C8FB1}" destId="{00FE6AF1-5297-434B-A735-60CB7FC1C725}" srcOrd="6" destOrd="0" parTransId="{408134DC-757D-48DA-8B17-08139DBBDBEE}" sibTransId="{3509DC26-12BA-4858-A409-B723AA8D906F}"/>
    <dgm:cxn modelId="{0703F9CB-6BB3-44F7-A94E-EB6E74C5D53C}" srcId="{EB3F0151-605C-4B19-9116-E484D50C8FB1}" destId="{DA1B77BA-0361-4099-97B9-8501B339954E}" srcOrd="1" destOrd="0" parTransId="{4CD2D3AC-69E2-456A-81DE-029BCA349419}" sibTransId="{13E51F77-D877-46B5-8B17-8FEC87757FEF}"/>
    <dgm:cxn modelId="{B1B14DD0-1925-41E3-B4CC-85D263A778B1}" type="presOf" srcId="{418F8C62-A812-4000-AD13-2C23C8417A36}" destId="{94DBA497-6AD4-4A9B-8FC6-57BFFB98D629}" srcOrd="0" destOrd="0" presId="urn:microsoft.com/office/officeart/2005/8/layout/vList2"/>
    <dgm:cxn modelId="{0A0B71E0-D480-433F-A96E-AD2EF52CC9B1}" type="presOf" srcId="{00FE6AF1-5297-434B-A735-60CB7FC1C725}" destId="{10D15B34-1A9C-46BE-96F0-A744A88325A4}" srcOrd="0" destOrd="0" presId="urn:microsoft.com/office/officeart/2005/8/layout/vList2"/>
    <dgm:cxn modelId="{FFCCB2F4-0AAF-48EA-9598-9D0743FC9A4C}" srcId="{EB3F0151-605C-4B19-9116-E484D50C8FB1}" destId="{D1E8FC89-B988-498E-B6A2-219D5CF82F34}" srcOrd="8" destOrd="0" parTransId="{3823B37F-CFC0-4BBD-A429-D0B5765F9E57}" sibTransId="{7C84AA43-26F2-4C30-9D13-33F12E8B7161}"/>
    <dgm:cxn modelId="{B44775FF-9478-46BE-AB01-EF71B9549BBC}" type="presOf" srcId="{53597A38-98AA-47A8-8E20-C6D716835D10}" destId="{54AAD795-290A-4E26-940E-50972C7568A7}" srcOrd="0" destOrd="0" presId="urn:microsoft.com/office/officeart/2005/8/layout/vList2"/>
    <dgm:cxn modelId="{DFFCD89C-8D8D-4478-92C9-7A4A470CF488}" type="presParOf" srcId="{26106E49-67DE-4F55-AE12-A4DAD08D6270}" destId="{EFA525C7-2BA5-44E7-A895-5535F52D7C95}" srcOrd="0" destOrd="0" presId="urn:microsoft.com/office/officeart/2005/8/layout/vList2"/>
    <dgm:cxn modelId="{666B064F-09D1-46FF-AA92-9A66D53171AC}" type="presParOf" srcId="{26106E49-67DE-4F55-AE12-A4DAD08D6270}" destId="{A8AB9522-23E9-49EB-A4C7-E8A01220F676}" srcOrd="1" destOrd="0" presId="urn:microsoft.com/office/officeart/2005/8/layout/vList2"/>
    <dgm:cxn modelId="{6430C2C1-1FB4-4E4B-B0A1-62DF2DE73091}" type="presParOf" srcId="{26106E49-67DE-4F55-AE12-A4DAD08D6270}" destId="{71610A60-687C-4582-8CC2-235F10089EBF}" srcOrd="2" destOrd="0" presId="urn:microsoft.com/office/officeart/2005/8/layout/vList2"/>
    <dgm:cxn modelId="{6DC26385-57FA-425F-A350-EB7D93B90873}" type="presParOf" srcId="{26106E49-67DE-4F55-AE12-A4DAD08D6270}" destId="{E73AFFA2-DD90-481D-80F2-970B847925A5}" srcOrd="3" destOrd="0" presId="urn:microsoft.com/office/officeart/2005/8/layout/vList2"/>
    <dgm:cxn modelId="{54435603-F51F-48D0-A830-67B8BAB7AAD2}" type="presParOf" srcId="{26106E49-67DE-4F55-AE12-A4DAD08D6270}" destId="{54AAD795-290A-4E26-940E-50972C7568A7}" srcOrd="4" destOrd="0" presId="urn:microsoft.com/office/officeart/2005/8/layout/vList2"/>
    <dgm:cxn modelId="{746EC20D-FDD0-42F8-9124-D8EF61CAB2BC}" type="presParOf" srcId="{26106E49-67DE-4F55-AE12-A4DAD08D6270}" destId="{B6FDAD62-002D-4CD2-ACD8-DBA052347398}" srcOrd="5" destOrd="0" presId="urn:microsoft.com/office/officeart/2005/8/layout/vList2"/>
    <dgm:cxn modelId="{DE5991BB-14DD-4629-BAB9-B6DA5EF6B8A7}" type="presParOf" srcId="{26106E49-67DE-4F55-AE12-A4DAD08D6270}" destId="{460B670E-13B0-4FF0-B86F-E7623635F46D}" srcOrd="6" destOrd="0" presId="urn:microsoft.com/office/officeart/2005/8/layout/vList2"/>
    <dgm:cxn modelId="{258A980A-13DC-4906-B14D-200FF2E958DE}" type="presParOf" srcId="{26106E49-67DE-4F55-AE12-A4DAD08D6270}" destId="{CB9198E4-1227-4BA5-90AA-BC5BFEC1D9C3}" srcOrd="7" destOrd="0" presId="urn:microsoft.com/office/officeart/2005/8/layout/vList2"/>
    <dgm:cxn modelId="{ABDE9F86-86E9-4047-BE06-ACDCFC67F0E1}" type="presParOf" srcId="{26106E49-67DE-4F55-AE12-A4DAD08D6270}" destId="{94DBA497-6AD4-4A9B-8FC6-57BFFB98D629}" srcOrd="8" destOrd="0" presId="urn:microsoft.com/office/officeart/2005/8/layout/vList2"/>
    <dgm:cxn modelId="{5FD4E457-27FC-4D20-A3E1-180436AF7D1F}" type="presParOf" srcId="{26106E49-67DE-4F55-AE12-A4DAD08D6270}" destId="{90045997-0770-45DD-BAA7-193CFC450FB9}" srcOrd="9" destOrd="0" presId="urn:microsoft.com/office/officeart/2005/8/layout/vList2"/>
    <dgm:cxn modelId="{55EDE398-679F-4AD8-AD5F-B498772374F9}" type="presParOf" srcId="{26106E49-67DE-4F55-AE12-A4DAD08D6270}" destId="{CE658153-E896-44EE-9619-4E2EE86AAE17}" srcOrd="10" destOrd="0" presId="urn:microsoft.com/office/officeart/2005/8/layout/vList2"/>
    <dgm:cxn modelId="{2D848682-F25B-44C3-889C-259DC57E0A90}" type="presParOf" srcId="{26106E49-67DE-4F55-AE12-A4DAD08D6270}" destId="{0FCF58D8-29FA-4300-B6BE-7251F03B9DF0}" srcOrd="11" destOrd="0" presId="urn:microsoft.com/office/officeart/2005/8/layout/vList2"/>
    <dgm:cxn modelId="{4390FA1A-9FBF-4BAA-8455-748DA16FDE07}" type="presParOf" srcId="{26106E49-67DE-4F55-AE12-A4DAD08D6270}" destId="{10D15B34-1A9C-46BE-96F0-A744A88325A4}" srcOrd="12" destOrd="0" presId="urn:microsoft.com/office/officeart/2005/8/layout/vList2"/>
    <dgm:cxn modelId="{1A04E877-F1F3-41F0-99D8-95BD5D6BC515}" type="presParOf" srcId="{26106E49-67DE-4F55-AE12-A4DAD08D6270}" destId="{887F217F-E5E4-4A67-965B-20561AF6BEA8}" srcOrd="13" destOrd="0" presId="urn:microsoft.com/office/officeart/2005/8/layout/vList2"/>
    <dgm:cxn modelId="{2BD6CB60-51BC-4952-B2E8-D081BD7526E8}" type="presParOf" srcId="{26106E49-67DE-4F55-AE12-A4DAD08D6270}" destId="{B6B587D9-5520-4A32-8965-87AEDC62BF6E}" srcOrd="14" destOrd="0" presId="urn:microsoft.com/office/officeart/2005/8/layout/vList2"/>
    <dgm:cxn modelId="{4A2695C1-EC31-4D66-BD51-0D1562C1A8DD}" type="presParOf" srcId="{26106E49-67DE-4F55-AE12-A4DAD08D6270}" destId="{281ABB53-765C-462C-82A5-E273435F1BB9}" srcOrd="15" destOrd="0" presId="urn:microsoft.com/office/officeart/2005/8/layout/vList2"/>
    <dgm:cxn modelId="{07F1D66C-9DF4-43F8-8D8F-82FB3F64BD7F}" type="presParOf" srcId="{26106E49-67DE-4F55-AE12-A4DAD08D6270}" destId="{1AC712B4-F292-4D31-A4FF-3C6C8D1DAC20}" srcOrd="16" destOrd="0" presId="urn:microsoft.com/office/officeart/2005/8/layout/vList2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EDE4D7-9620-408B-8265-A8D7ADDE27B8}" type="doc">
      <dgm:prSet loTypeId="urn:microsoft.com/office/officeart/2005/8/layout/hProcess11" loCatId="process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FE6E346F-3E92-4BF3-BDEE-1253D1342077}">
      <dgm:prSet/>
      <dgm:spPr/>
      <dgm:t>
        <a:bodyPr/>
        <a:lstStyle/>
        <a:p>
          <a:r>
            <a:rPr lang="en-US" b="1" i="0" baseline="0">
              <a:latin typeface="Cambria" panose="02040503050406030204" pitchFamily="18" charset="0"/>
              <a:ea typeface="Cambria" panose="02040503050406030204" pitchFamily="18" charset="0"/>
            </a:rPr>
            <a:t>Upload content</a:t>
          </a:r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9E5FA0B-F88B-445B-A771-F318A4A20BBC}" type="parTrans" cxnId="{C38BE7EE-828B-486F-924B-7B4B2B6A1F4C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C1D581C-0A47-4BE2-B9FC-CD9B566EF012}" type="sibTrans" cxnId="{C38BE7EE-828B-486F-924B-7B4B2B6A1F4C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C262007-BF8A-4938-9E01-9E6D0A240DD5}">
      <dgm:prSet/>
      <dgm:spPr/>
      <dgm:t>
        <a:bodyPr/>
        <a:lstStyle/>
        <a:p>
          <a:r>
            <a:rPr lang="en-US" b="1" i="0" baseline="0">
              <a:latin typeface="Cambria" panose="02040503050406030204" pitchFamily="18" charset="0"/>
              <a:ea typeface="Cambria" panose="02040503050406030204" pitchFamily="18" charset="0"/>
            </a:rPr>
            <a:t>Add users</a:t>
          </a:r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A39DAF0-F55A-47F3-9DAE-3FFF0C233AB2}" type="parTrans" cxnId="{107CB506-952C-43C0-B87E-269A33B204AD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B35CB91-8668-45D7-825B-03822E8615FA}" type="sibTrans" cxnId="{107CB506-952C-43C0-B87E-269A33B204AD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9185BCA-08AA-4FB8-B9F5-8D696A79B0D6}">
      <dgm:prSet/>
      <dgm:spPr/>
      <dgm:t>
        <a:bodyPr/>
        <a:lstStyle/>
        <a:p>
          <a:r>
            <a:rPr lang="en-US" b="1" i="0" baseline="0">
              <a:latin typeface="Cambria" panose="02040503050406030204" pitchFamily="18" charset="0"/>
              <a:ea typeface="Cambria" panose="02040503050406030204" pitchFamily="18" charset="0"/>
            </a:rPr>
            <a:t>Enroll learners</a:t>
          </a:r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B904AEB-7939-4763-9F20-5958908482CE}" type="parTrans" cxnId="{1623D602-0799-4AB9-A7D8-EDD760B84467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BCC2725-9348-4DB8-989E-EE513A535DA3}" type="sibTrans" cxnId="{1623D602-0799-4AB9-A7D8-EDD760B84467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092AB96-AB86-4D06-962B-5195BD30819F}">
      <dgm:prSet/>
      <dgm:spPr/>
      <dgm:t>
        <a:bodyPr/>
        <a:lstStyle/>
        <a:p>
          <a:r>
            <a:rPr lang="en-US" b="1" i="0" baseline="0">
              <a:latin typeface="Cambria" panose="02040503050406030204" pitchFamily="18" charset="0"/>
              <a:ea typeface="Cambria" panose="02040503050406030204" pitchFamily="18" charset="0"/>
            </a:rPr>
            <a:t>Start learning</a:t>
          </a:r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189B3A4-A74D-4C2C-9330-78A7C043E8FF}" type="parTrans" cxnId="{6290EBD2-7937-4230-A832-6FF808478C0F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69DD7E67-005D-428E-8FB1-228606B0A847}" type="sibTrans" cxnId="{6290EBD2-7937-4230-A832-6FF808478C0F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F49E9D0-A9AA-4304-98A2-C4C151D8F61C}">
      <dgm:prSet/>
      <dgm:spPr/>
      <dgm:t>
        <a:bodyPr/>
        <a:lstStyle/>
        <a:p>
          <a:r>
            <a:rPr lang="en-US" b="1" i="0" baseline="0">
              <a:latin typeface="Cambria" panose="02040503050406030204" pitchFamily="18" charset="0"/>
              <a:ea typeface="Cambria" panose="02040503050406030204" pitchFamily="18" charset="0"/>
            </a:rPr>
            <a:t>Take tests</a:t>
          </a:r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5849DAE-63D2-4E27-9CAB-161234E043FE}" type="parTrans" cxnId="{11382AF7-825D-4982-A0EE-88E3676ED589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9BB878B-AB40-4C66-86F5-5294CF3976EC}" type="sibTrans" cxnId="{11382AF7-825D-4982-A0EE-88E3676ED589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B59020E-A3C3-4D8F-B91A-4553AFCF322C}">
      <dgm:prSet/>
      <dgm:spPr/>
      <dgm:t>
        <a:bodyPr/>
        <a:lstStyle/>
        <a:p>
          <a:r>
            <a:rPr lang="en-US" b="1" i="0" baseline="0">
              <a:latin typeface="Cambria" panose="02040503050406030204" pitchFamily="18" charset="0"/>
              <a:ea typeface="Cambria" panose="02040503050406030204" pitchFamily="18" charset="0"/>
            </a:rPr>
            <a:t>Track progress</a:t>
          </a:r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B75A93D-AA0C-4126-89C1-3A7EAFE544F3}" type="parTrans" cxnId="{D04CFE5B-AA70-41D2-A3FA-65D3E3D577F7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36466B3-292C-4366-9CEC-B9720C649DBF}" type="sibTrans" cxnId="{D04CFE5B-AA70-41D2-A3FA-65D3E3D577F7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179786D-6519-4129-8503-14F3189D371D}">
      <dgm:prSet/>
      <dgm:spPr/>
      <dgm:t>
        <a:bodyPr/>
        <a:lstStyle/>
        <a:p>
          <a:r>
            <a:rPr lang="en-US" b="1" i="0" baseline="0">
              <a:latin typeface="Cambria" panose="02040503050406030204" pitchFamily="18" charset="0"/>
              <a:ea typeface="Cambria" panose="02040503050406030204" pitchFamily="18" charset="0"/>
            </a:rPr>
            <a:t>Give feedback</a:t>
          </a:r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00520AE-1F18-4116-AF3B-7E21F52DB3F5}" type="parTrans" cxnId="{650F2C3A-766A-45EF-B048-5D84E1CB779F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141ACEA-C365-4692-B487-CC6717FB2A97}" type="sibTrans" cxnId="{650F2C3A-766A-45EF-B048-5D84E1CB779F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2C19DD7-048E-435E-82F6-C15D5715E746}">
      <dgm:prSet/>
      <dgm:spPr/>
      <dgm:t>
        <a:bodyPr/>
        <a:lstStyle/>
        <a:p>
          <a:r>
            <a:rPr lang="en-US" b="1" i="0" baseline="0">
              <a:latin typeface="Cambria" panose="02040503050406030204" pitchFamily="18" charset="0"/>
              <a:ea typeface="Cambria" panose="02040503050406030204" pitchFamily="18" charset="0"/>
            </a:rPr>
            <a:t>Get certificates</a:t>
          </a:r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9E9B2F3-85E0-4995-807B-0F1C852C0C69}" type="parTrans" cxnId="{5471176F-031D-4BCF-8D16-238E2B53C8E6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F45A506-B75E-4B3E-9070-2A2893F6FF75}" type="sibTrans" cxnId="{5471176F-031D-4BCF-8D16-238E2B53C8E6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1135178-943C-4EA4-95D5-31AA54370C91}">
      <dgm:prSet/>
      <dgm:spPr/>
      <dgm:t>
        <a:bodyPr/>
        <a:lstStyle/>
        <a:p>
          <a:r>
            <a:rPr lang="en-US" b="1" i="0" baseline="0">
              <a:latin typeface="Cambria" panose="02040503050406030204" pitchFamily="18" charset="0"/>
              <a:ea typeface="Cambria" panose="02040503050406030204" pitchFamily="18" charset="0"/>
            </a:rPr>
            <a:t>Reports</a:t>
          </a:r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07190F9-2371-4F94-BBF7-EA2FA4D2FB4F}" type="parTrans" cxnId="{84702EB4-067A-463F-AC75-226B92E05577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6F963B5-5D0E-416D-B486-41F3251F7C62}" type="sibTrans" cxnId="{84702EB4-067A-463F-AC75-226B92E05577}">
      <dgm:prSet/>
      <dgm:spPr/>
      <dgm:t>
        <a:bodyPr/>
        <a:lstStyle/>
        <a:p>
          <a:endParaRPr lang="en-IN" b="1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72CBFBF-A548-4CD6-A5D6-5E65585CA712}" type="pres">
      <dgm:prSet presAssocID="{0CEDE4D7-9620-408B-8265-A8D7ADDE27B8}" presName="Name0" presStyleCnt="0">
        <dgm:presLayoutVars>
          <dgm:dir/>
          <dgm:resizeHandles val="exact"/>
        </dgm:presLayoutVars>
      </dgm:prSet>
      <dgm:spPr/>
    </dgm:pt>
    <dgm:pt modelId="{A821486D-3ED7-4932-B0DE-9BE8935D0F90}" type="pres">
      <dgm:prSet presAssocID="{0CEDE4D7-9620-408B-8265-A8D7ADDE27B8}" presName="arrow" presStyleLbl="bgShp" presStyleIdx="0" presStyleCnt="1"/>
      <dgm:spPr/>
    </dgm:pt>
    <dgm:pt modelId="{6C26FA08-9E9A-4955-B144-00A6335A4AD1}" type="pres">
      <dgm:prSet presAssocID="{0CEDE4D7-9620-408B-8265-A8D7ADDE27B8}" presName="points" presStyleCnt="0"/>
      <dgm:spPr/>
    </dgm:pt>
    <dgm:pt modelId="{9A7DBF62-9607-4D8B-AFAD-4E4D76F4FFE9}" type="pres">
      <dgm:prSet presAssocID="{FE6E346F-3E92-4BF3-BDEE-1253D1342077}" presName="compositeA" presStyleCnt="0"/>
      <dgm:spPr/>
    </dgm:pt>
    <dgm:pt modelId="{58B4A25C-4DBE-42EF-AC51-187A0062B202}" type="pres">
      <dgm:prSet presAssocID="{FE6E346F-3E92-4BF3-BDEE-1253D1342077}" presName="textA" presStyleLbl="revTx" presStyleIdx="0" presStyleCnt="9">
        <dgm:presLayoutVars>
          <dgm:bulletEnabled val="1"/>
        </dgm:presLayoutVars>
      </dgm:prSet>
      <dgm:spPr/>
    </dgm:pt>
    <dgm:pt modelId="{F00E9DDC-1DF5-4ECA-B36C-6A6D5BAD7C92}" type="pres">
      <dgm:prSet presAssocID="{FE6E346F-3E92-4BF3-BDEE-1253D1342077}" presName="circleA" presStyleLbl="node1" presStyleIdx="0" presStyleCnt="9"/>
      <dgm:spPr/>
    </dgm:pt>
    <dgm:pt modelId="{92330CEF-B86F-4BDE-A6C1-9CB54BC93BFD}" type="pres">
      <dgm:prSet presAssocID="{FE6E346F-3E92-4BF3-BDEE-1253D1342077}" presName="spaceA" presStyleCnt="0"/>
      <dgm:spPr/>
    </dgm:pt>
    <dgm:pt modelId="{2521E115-C27C-42CC-A977-DA621F1205D6}" type="pres">
      <dgm:prSet presAssocID="{FC1D581C-0A47-4BE2-B9FC-CD9B566EF012}" presName="space" presStyleCnt="0"/>
      <dgm:spPr/>
    </dgm:pt>
    <dgm:pt modelId="{1827F53D-2559-4DB0-AF8D-A866DEBE1CF1}" type="pres">
      <dgm:prSet presAssocID="{4C262007-BF8A-4938-9E01-9E6D0A240DD5}" presName="compositeB" presStyleCnt="0"/>
      <dgm:spPr/>
    </dgm:pt>
    <dgm:pt modelId="{695E4B62-3E32-46F6-9E0B-F949C4E16401}" type="pres">
      <dgm:prSet presAssocID="{4C262007-BF8A-4938-9E01-9E6D0A240DD5}" presName="textB" presStyleLbl="revTx" presStyleIdx="1" presStyleCnt="9">
        <dgm:presLayoutVars>
          <dgm:bulletEnabled val="1"/>
        </dgm:presLayoutVars>
      </dgm:prSet>
      <dgm:spPr/>
    </dgm:pt>
    <dgm:pt modelId="{08E429A5-2291-44E2-B0BF-3BA201D67EC3}" type="pres">
      <dgm:prSet presAssocID="{4C262007-BF8A-4938-9E01-9E6D0A240DD5}" presName="circleB" presStyleLbl="node1" presStyleIdx="1" presStyleCnt="9"/>
      <dgm:spPr/>
    </dgm:pt>
    <dgm:pt modelId="{CA774986-EBFA-45EF-AA40-A2614CE39365}" type="pres">
      <dgm:prSet presAssocID="{4C262007-BF8A-4938-9E01-9E6D0A240DD5}" presName="spaceB" presStyleCnt="0"/>
      <dgm:spPr/>
    </dgm:pt>
    <dgm:pt modelId="{658CB477-3D94-4B7E-8575-AFAD59109C56}" type="pres">
      <dgm:prSet presAssocID="{DB35CB91-8668-45D7-825B-03822E8615FA}" presName="space" presStyleCnt="0"/>
      <dgm:spPr/>
    </dgm:pt>
    <dgm:pt modelId="{5DDB70BE-82B5-4973-901B-A22DF9E7F5E5}" type="pres">
      <dgm:prSet presAssocID="{79185BCA-08AA-4FB8-B9F5-8D696A79B0D6}" presName="compositeA" presStyleCnt="0"/>
      <dgm:spPr/>
    </dgm:pt>
    <dgm:pt modelId="{7182267C-1672-4479-A00C-008E5DC1BCC9}" type="pres">
      <dgm:prSet presAssocID="{79185BCA-08AA-4FB8-B9F5-8D696A79B0D6}" presName="textA" presStyleLbl="revTx" presStyleIdx="2" presStyleCnt="9">
        <dgm:presLayoutVars>
          <dgm:bulletEnabled val="1"/>
        </dgm:presLayoutVars>
      </dgm:prSet>
      <dgm:spPr/>
    </dgm:pt>
    <dgm:pt modelId="{75509734-A7BD-48BE-B859-E1C61A45D1FC}" type="pres">
      <dgm:prSet presAssocID="{79185BCA-08AA-4FB8-B9F5-8D696A79B0D6}" presName="circleA" presStyleLbl="node1" presStyleIdx="2" presStyleCnt="9"/>
      <dgm:spPr/>
    </dgm:pt>
    <dgm:pt modelId="{ACEB2542-3D21-491B-A85A-6321979059F7}" type="pres">
      <dgm:prSet presAssocID="{79185BCA-08AA-4FB8-B9F5-8D696A79B0D6}" presName="spaceA" presStyleCnt="0"/>
      <dgm:spPr/>
    </dgm:pt>
    <dgm:pt modelId="{0BE44DAB-95EE-4BD6-AA66-26A38F38172D}" type="pres">
      <dgm:prSet presAssocID="{8BCC2725-9348-4DB8-989E-EE513A535DA3}" presName="space" presStyleCnt="0"/>
      <dgm:spPr/>
    </dgm:pt>
    <dgm:pt modelId="{F01432B1-BE8B-4772-B3B7-D8A44C84D70A}" type="pres">
      <dgm:prSet presAssocID="{0092AB96-AB86-4D06-962B-5195BD30819F}" presName="compositeB" presStyleCnt="0"/>
      <dgm:spPr/>
    </dgm:pt>
    <dgm:pt modelId="{3EE038CE-F76A-438D-8A36-B374FC88A0E7}" type="pres">
      <dgm:prSet presAssocID="{0092AB96-AB86-4D06-962B-5195BD30819F}" presName="textB" presStyleLbl="revTx" presStyleIdx="3" presStyleCnt="9">
        <dgm:presLayoutVars>
          <dgm:bulletEnabled val="1"/>
        </dgm:presLayoutVars>
      </dgm:prSet>
      <dgm:spPr/>
    </dgm:pt>
    <dgm:pt modelId="{CDD174A2-6C37-4EE5-A3C2-0BB5EC60E6B8}" type="pres">
      <dgm:prSet presAssocID="{0092AB96-AB86-4D06-962B-5195BD30819F}" presName="circleB" presStyleLbl="node1" presStyleIdx="3" presStyleCnt="9"/>
      <dgm:spPr/>
    </dgm:pt>
    <dgm:pt modelId="{F3E0874E-8A3C-4C50-A928-C7508BE7228D}" type="pres">
      <dgm:prSet presAssocID="{0092AB96-AB86-4D06-962B-5195BD30819F}" presName="spaceB" presStyleCnt="0"/>
      <dgm:spPr/>
    </dgm:pt>
    <dgm:pt modelId="{247E505D-B2A5-4CC9-931F-7CE04BF4BCBD}" type="pres">
      <dgm:prSet presAssocID="{69DD7E67-005D-428E-8FB1-228606B0A847}" presName="space" presStyleCnt="0"/>
      <dgm:spPr/>
    </dgm:pt>
    <dgm:pt modelId="{99BF001F-FB41-478B-838A-E1087723A584}" type="pres">
      <dgm:prSet presAssocID="{AF49E9D0-A9AA-4304-98A2-C4C151D8F61C}" presName="compositeA" presStyleCnt="0"/>
      <dgm:spPr/>
    </dgm:pt>
    <dgm:pt modelId="{E9FA7597-A01E-4716-9DA8-20EC2475585D}" type="pres">
      <dgm:prSet presAssocID="{AF49E9D0-A9AA-4304-98A2-C4C151D8F61C}" presName="textA" presStyleLbl="revTx" presStyleIdx="4" presStyleCnt="9">
        <dgm:presLayoutVars>
          <dgm:bulletEnabled val="1"/>
        </dgm:presLayoutVars>
      </dgm:prSet>
      <dgm:spPr/>
    </dgm:pt>
    <dgm:pt modelId="{4CC69AAA-EC9A-472C-AA14-1AF1D2967F9A}" type="pres">
      <dgm:prSet presAssocID="{AF49E9D0-A9AA-4304-98A2-C4C151D8F61C}" presName="circleA" presStyleLbl="node1" presStyleIdx="4" presStyleCnt="9"/>
      <dgm:spPr/>
    </dgm:pt>
    <dgm:pt modelId="{55FF6578-7737-4F20-993B-6C12DB103F79}" type="pres">
      <dgm:prSet presAssocID="{AF49E9D0-A9AA-4304-98A2-C4C151D8F61C}" presName="spaceA" presStyleCnt="0"/>
      <dgm:spPr/>
    </dgm:pt>
    <dgm:pt modelId="{31084306-2D97-4088-940A-8E56CCE242EB}" type="pres">
      <dgm:prSet presAssocID="{49BB878B-AB40-4C66-86F5-5294CF3976EC}" presName="space" presStyleCnt="0"/>
      <dgm:spPr/>
    </dgm:pt>
    <dgm:pt modelId="{6C12C10D-0DD5-45E6-AD89-1D6543B4D737}" type="pres">
      <dgm:prSet presAssocID="{9B59020E-A3C3-4D8F-B91A-4553AFCF322C}" presName="compositeB" presStyleCnt="0"/>
      <dgm:spPr/>
    </dgm:pt>
    <dgm:pt modelId="{C52FBC88-03CA-4F1A-8080-BF15B4B49B5E}" type="pres">
      <dgm:prSet presAssocID="{9B59020E-A3C3-4D8F-B91A-4553AFCF322C}" presName="textB" presStyleLbl="revTx" presStyleIdx="5" presStyleCnt="9">
        <dgm:presLayoutVars>
          <dgm:bulletEnabled val="1"/>
        </dgm:presLayoutVars>
      </dgm:prSet>
      <dgm:spPr/>
    </dgm:pt>
    <dgm:pt modelId="{BAE29722-685E-445F-A32D-FB47C4260A70}" type="pres">
      <dgm:prSet presAssocID="{9B59020E-A3C3-4D8F-B91A-4553AFCF322C}" presName="circleB" presStyleLbl="node1" presStyleIdx="5" presStyleCnt="9"/>
      <dgm:spPr/>
    </dgm:pt>
    <dgm:pt modelId="{B9BBF8AF-CC6B-4677-91DD-D1836689087E}" type="pres">
      <dgm:prSet presAssocID="{9B59020E-A3C3-4D8F-B91A-4553AFCF322C}" presName="spaceB" presStyleCnt="0"/>
      <dgm:spPr/>
    </dgm:pt>
    <dgm:pt modelId="{0FE5E8B7-EE09-47B1-86E8-93CEB986CE0C}" type="pres">
      <dgm:prSet presAssocID="{936466B3-292C-4366-9CEC-B9720C649DBF}" presName="space" presStyleCnt="0"/>
      <dgm:spPr/>
    </dgm:pt>
    <dgm:pt modelId="{5834BC10-D3B8-4537-BE43-E1BC6FAAF7FB}" type="pres">
      <dgm:prSet presAssocID="{2179786D-6519-4129-8503-14F3189D371D}" presName="compositeA" presStyleCnt="0"/>
      <dgm:spPr/>
    </dgm:pt>
    <dgm:pt modelId="{AD59D254-143C-44F9-BAF4-FA541FEB7897}" type="pres">
      <dgm:prSet presAssocID="{2179786D-6519-4129-8503-14F3189D371D}" presName="textA" presStyleLbl="revTx" presStyleIdx="6" presStyleCnt="9">
        <dgm:presLayoutVars>
          <dgm:bulletEnabled val="1"/>
        </dgm:presLayoutVars>
      </dgm:prSet>
      <dgm:spPr/>
    </dgm:pt>
    <dgm:pt modelId="{E1187B68-65AE-4C94-BEAB-883864F7C609}" type="pres">
      <dgm:prSet presAssocID="{2179786D-6519-4129-8503-14F3189D371D}" presName="circleA" presStyleLbl="node1" presStyleIdx="6" presStyleCnt="9"/>
      <dgm:spPr/>
    </dgm:pt>
    <dgm:pt modelId="{259F03EB-A3A8-46F9-9A65-687D7DD002D9}" type="pres">
      <dgm:prSet presAssocID="{2179786D-6519-4129-8503-14F3189D371D}" presName="spaceA" presStyleCnt="0"/>
      <dgm:spPr/>
    </dgm:pt>
    <dgm:pt modelId="{E46BE6EA-0A1C-4A07-B26C-78AE400785FE}" type="pres">
      <dgm:prSet presAssocID="{3141ACEA-C365-4692-B487-CC6717FB2A97}" presName="space" presStyleCnt="0"/>
      <dgm:spPr/>
    </dgm:pt>
    <dgm:pt modelId="{D93994D6-4B59-416A-98DC-7F177EB04A65}" type="pres">
      <dgm:prSet presAssocID="{A2C19DD7-048E-435E-82F6-C15D5715E746}" presName="compositeB" presStyleCnt="0"/>
      <dgm:spPr/>
    </dgm:pt>
    <dgm:pt modelId="{CA2C88EB-8E3D-4896-A4C5-CB6267F78AF7}" type="pres">
      <dgm:prSet presAssocID="{A2C19DD7-048E-435E-82F6-C15D5715E746}" presName="textB" presStyleLbl="revTx" presStyleIdx="7" presStyleCnt="9">
        <dgm:presLayoutVars>
          <dgm:bulletEnabled val="1"/>
        </dgm:presLayoutVars>
      </dgm:prSet>
      <dgm:spPr/>
    </dgm:pt>
    <dgm:pt modelId="{6CA106E5-7430-4566-AB4D-2FE7614CB0B2}" type="pres">
      <dgm:prSet presAssocID="{A2C19DD7-048E-435E-82F6-C15D5715E746}" presName="circleB" presStyleLbl="node1" presStyleIdx="7" presStyleCnt="9"/>
      <dgm:spPr/>
    </dgm:pt>
    <dgm:pt modelId="{95511E69-DD95-4298-AC8C-48B21D8684C3}" type="pres">
      <dgm:prSet presAssocID="{A2C19DD7-048E-435E-82F6-C15D5715E746}" presName="spaceB" presStyleCnt="0"/>
      <dgm:spPr/>
    </dgm:pt>
    <dgm:pt modelId="{6847962C-F4ED-4BE9-8EF6-35E21DE94430}" type="pres">
      <dgm:prSet presAssocID="{1F45A506-B75E-4B3E-9070-2A2893F6FF75}" presName="space" presStyleCnt="0"/>
      <dgm:spPr/>
    </dgm:pt>
    <dgm:pt modelId="{FA645CAC-61CA-49E4-9DD3-69E8DEDF3817}" type="pres">
      <dgm:prSet presAssocID="{31135178-943C-4EA4-95D5-31AA54370C91}" presName="compositeA" presStyleCnt="0"/>
      <dgm:spPr/>
    </dgm:pt>
    <dgm:pt modelId="{5661EFE6-EDAE-4A61-A5E6-20952214F4E5}" type="pres">
      <dgm:prSet presAssocID="{31135178-943C-4EA4-95D5-31AA54370C91}" presName="textA" presStyleLbl="revTx" presStyleIdx="8" presStyleCnt="9">
        <dgm:presLayoutVars>
          <dgm:bulletEnabled val="1"/>
        </dgm:presLayoutVars>
      </dgm:prSet>
      <dgm:spPr/>
    </dgm:pt>
    <dgm:pt modelId="{0716CD7D-2409-4CD5-81D7-2F084DF6E765}" type="pres">
      <dgm:prSet presAssocID="{31135178-943C-4EA4-95D5-31AA54370C91}" presName="circleA" presStyleLbl="node1" presStyleIdx="8" presStyleCnt="9"/>
      <dgm:spPr/>
    </dgm:pt>
    <dgm:pt modelId="{38E3C557-AF11-4C28-A782-9A44BF1DCD3E}" type="pres">
      <dgm:prSet presAssocID="{31135178-943C-4EA4-95D5-31AA54370C91}" presName="spaceA" presStyleCnt="0"/>
      <dgm:spPr/>
    </dgm:pt>
  </dgm:ptLst>
  <dgm:cxnLst>
    <dgm:cxn modelId="{1623D602-0799-4AB9-A7D8-EDD760B84467}" srcId="{0CEDE4D7-9620-408B-8265-A8D7ADDE27B8}" destId="{79185BCA-08AA-4FB8-B9F5-8D696A79B0D6}" srcOrd="2" destOrd="0" parTransId="{0B904AEB-7939-4763-9F20-5958908482CE}" sibTransId="{8BCC2725-9348-4DB8-989E-EE513A535DA3}"/>
    <dgm:cxn modelId="{A46A1704-1D6B-4202-9D61-4C892251BD17}" type="presOf" srcId="{FE6E346F-3E92-4BF3-BDEE-1253D1342077}" destId="{58B4A25C-4DBE-42EF-AC51-187A0062B202}" srcOrd="0" destOrd="0" presId="urn:microsoft.com/office/officeart/2005/8/layout/hProcess11"/>
    <dgm:cxn modelId="{107CB506-952C-43C0-B87E-269A33B204AD}" srcId="{0CEDE4D7-9620-408B-8265-A8D7ADDE27B8}" destId="{4C262007-BF8A-4938-9E01-9E6D0A240DD5}" srcOrd="1" destOrd="0" parTransId="{0A39DAF0-F55A-47F3-9DAE-3FFF0C233AB2}" sibTransId="{DB35CB91-8668-45D7-825B-03822E8615FA}"/>
    <dgm:cxn modelId="{37DC100E-F5DF-42CD-807E-3C7382B6F0BF}" type="presOf" srcId="{AF49E9D0-A9AA-4304-98A2-C4C151D8F61C}" destId="{E9FA7597-A01E-4716-9DA8-20EC2475585D}" srcOrd="0" destOrd="0" presId="urn:microsoft.com/office/officeart/2005/8/layout/hProcess11"/>
    <dgm:cxn modelId="{78610428-7B91-4984-A4EA-B50A94C286E4}" type="presOf" srcId="{0CEDE4D7-9620-408B-8265-A8D7ADDE27B8}" destId="{C72CBFBF-A548-4CD6-A5D6-5E65585CA712}" srcOrd="0" destOrd="0" presId="urn:microsoft.com/office/officeart/2005/8/layout/hProcess11"/>
    <dgm:cxn modelId="{650F2C3A-766A-45EF-B048-5D84E1CB779F}" srcId="{0CEDE4D7-9620-408B-8265-A8D7ADDE27B8}" destId="{2179786D-6519-4129-8503-14F3189D371D}" srcOrd="6" destOrd="0" parTransId="{500520AE-1F18-4116-AF3B-7E21F52DB3F5}" sibTransId="{3141ACEA-C365-4692-B487-CC6717FB2A97}"/>
    <dgm:cxn modelId="{1387B03F-86D5-480E-833F-1937EA781DCD}" type="presOf" srcId="{A2C19DD7-048E-435E-82F6-C15D5715E746}" destId="{CA2C88EB-8E3D-4896-A4C5-CB6267F78AF7}" srcOrd="0" destOrd="0" presId="urn:microsoft.com/office/officeart/2005/8/layout/hProcess11"/>
    <dgm:cxn modelId="{D04CFE5B-AA70-41D2-A3FA-65D3E3D577F7}" srcId="{0CEDE4D7-9620-408B-8265-A8D7ADDE27B8}" destId="{9B59020E-A3C3-4D8F-B91A-4553AFCF322C}" srcOrd="5" destOrd="0" parTransId="{0B75A93D-AA0C-4126-89C1-3A7EAFE544F3}" sibTransId="{936466B3-292C-4366-9CEC-B9720C649DBF}"/>
    <dgm:cxn modelId="{40884D46-150A-402A-8A26-48C8E24EDE91}" type="presOf" srcId="{2179786D-6519-4129-8503-14F3189D371D}" destId="{AD59D254-143C-44F9-BAF4-FA541FEB7897}" srcOrd="0" destOrd="0" presId="urn:microsoft.com/office/officeart/2005/8/layout/hProcess11"/>
    <dgm:cxn modelId="{8C254E47-EB4B-471A-A740-83070C291E3A}" type="presOf" srcId="{31135178-943C-4EA4-95D5-31AA54370C91}" destId="{5661EFE6-EDAE-4A61-A5E6-20952214F4E5}" srcOrd="0" destOrd="0" presId="urn:microsoft.com/office/officeart/2005/8/layout/hProcess11"/>
    <dgm:cxn modelId="{5471176F-031D-4BCF-8D16-238E2B53C8E6}" srcId="{0CEDE4D7-9620-408B-8265-A8D7ADDE27B8}" destId="{A2C19DD7-048E-435E-82F6-C15D5715E746}" srcOrd="7" destOrd="0" parTransId="{59E9B2F3-85E0-4995-807B-0F1C852C0C69}" sibTransId="{1F45A506-B75E-4B3E-9070-2A2893F6FF75}"/>
    <dgm:cxn modelId="{65FAC688-5100-460F-A943-802EA1DE9450}" type="presOf" srcId="{0092AB96-AB86-4D06-962B-5195BD30819F}" destId="{3EE038CE-F76A-438D-8A36-B374FC88A0E7}" srcOrd="0" destOrd="0" presId="urn:microsoft.com/office/officeart/2005/8/layout/hProcess11"/>
    <dgm:cxn modelId="{031A9EAE-2DC8-4D5E-98D2-10C30F85B03D}" type="presOf" srcId="{9B59020E-A3C3-4D8F-B91A-4553AFCF322C}" destId="{C52FBC88-03CA-4F1A-8080-BF15B4B49B5E}" srcOrd="0" destOrd="0" presId="urn:microsoft.com/office/officeart/2005/8/layout/hProcess11"/>
    <dgm:cxn modelId="{84702EB4-067A-463F-AC75-226B92E05577}" srcId="{0CEDE4D7-9620-408B-8265-A8D7ADDE27B8}" destId="{31135178-943C-4EA4-95D5-31AA54370C91}" srcOrd="8" destOrd="0" parTransId="{D07190F9-2371-4F94-BBF7-EA2FA4D2FB4F}" sibTransId="{46F963B5-5D0E-416D-B486-41F3251F7C62}"/>
    <dgm:cxn modelId="{DD3C77CA-2523-429F-A8A1-B9BC4F4EB4BD}" type="presOf" srcId="{79185BCA-08AA-4FB8-B9F5-8D696A79B0D6}" destId="{7182267C-1672-4479-A00C-008E5DC1BCC9}" srcOrd="0" destOrd="0" presId="urn:microsoft.com/office/officeart/2005/8/layout/hProcess11"/>
    <dgm:cxn modelId="{6290EBD2-7937-4230-A832-6FF808478C0F}" srcId="{0CEDE4D7-9620-408B-8265-A8D7ADDE27B8}" destId="{0092AB96-AB86-4D06-962B-5195BD30819F}" srcOrd="3" destOrd="0" parTransId="{9189B3A4-A74D-4C2C-9330-78A7C043E8FF}" sibTransId="{69DD7E67-005D-428E-8FB1-228606B0A847}"/>
    <dgm:cxn modelId="{C38BE7EE-828B-486F-924B-7B4B2B6A1F4C}" srcId="{0CEDE4D7-9620-408B-8265-A8D7ADDE27B8}" destId="{FE6E346F-3E92-4BF3-BDEE-1253D1342077}" srcOrd="0" destOrd="0" parTransId="{F9E5FA0B-F88B-445B-A771-F318A4A20BBC}" sibTransId="{FC1D581C-0A47-4BE2-B9FC-CD9B566EF012}"/>
    <dgm:cxn modelId="{11382AF7-825D-4982-A0EE-88E3676ED589}" srcId="{0CEDE4D7-9620-408B-8265-A8D7ADDE27B8}" destId="{AF49E9D0-A9AA-4304-98A2-C4C151D8F61C}" srcOrd="4" destOrd="0" parTransId="{95849DAE-63D2-4E27-9CAB-161234E043FE}" sibTransId="{49BB878B-AB40-4C66-86F5-5294CF3976EC}"/>
    <dgm:cxn modelId="{1DC106F9-606F-450B-B582-8B69BCF31459}" type="presOf" srcId="{4C262007-BF8A-4938-9E01-9E6D0A240DD5}" destId="{695E4B62-3E32-46F6-9E0B-F949C4E16401}" srcOrd="0" destOrd="0" presId="urn:microsoft.com/office/officeart/2005/8/layout/hProcess11"/>
    <dgm:cxn modelId="{8BB5E6E5-3D9E-4893-8681-8FE491BB7A17}" type="presParOf" srcId="{C72CBFBF-A548-4CD6-A5D6-5E65585CA712}" destId="{A821486D-3ED7-4932-B0DE-9BE8935D0F90}" srcOrd="0" destOrd="0" presId="urn:microsoft.com/office/officeart/2005/8/layout/hProcess11"/>
    <dgm:cxn modelId="{37BB06AC-0342-4595-BB1C-B73F1B947D1C}" type="presParOf" srcId="{C72CBFBF-A548-4CD6-A5D6-5E65585CA712}" destId="{6C26FA08-9E9A-4955-B144-00A6335A4AD1}" srcOrd="1" destOrd="0" presId="urn:microsoft.com/office/officeart/2005/8/layout/hProcess11"/>
    <dgm:cxn modelId="{623BC098-FF5E-406D-A370-484ABBED7AA2}" type="presParOf" srcId="{6C26FA08-9E9A-4955-B144-00A6335A4AD1}" destId="{9A7DBF62-9607-4D8B-AFAD-4E4D76F4FFE9}" srcOrd="0" destOrd="0" presId="urn:microsoft.com/office/officeart/2005/8/layout/hProcess11"/>
    <dgm:cxn modelId="{7301A5F4-063F-4AAC-A569-7D3C807AABFF}" type="presParOf" srcId="{9A7DBF62-9607-4D8B-AFAD-4E4D76F4FFE9}" destId="{58B4A25C-4DBE-42EF-AC51-187A0062B202}" srcOrd="0" destOrd="0" presId="urn:microsoft.com/office/officeart/2005/8/layout/hProcess11"/>
    <dgm:cxn modelId="{857F20FD-6955-4052-BF52-8A891F2953DE}" type="presParOf" srcId="{9A7DBF62-9607-4D8B-AFAD-4E4D76F4FFE9}" destId="{F00E9DDC-1DF5-4ECA-B36C-6A6D5BAD7C92}" srcOrd="1" destOrd="0" presId="urn:microsoft.com/office/officeart/2005/8/layout/hProcess11"/>
    <dgm:cxn modelId="{BAC1224D-B7E7-4D56-9BB6-B5D8400F5050}" type="presParOf" srcId="{9A7DBF62-9607-4D8B-AFAD-4E4D76F4FFE9}" destId="{92330CEF-B86F-4BDE-A6C1-9CB54BC93BFD}" srcOrd="2" destOrd="0" presId="urn:microsoft.com/office/officeart/2005/8/layout/hProcess11"/>
    <dgm:cxn modelId="{1187BC14-EDFD-47AF-A407-A85BCD42947F}" type="presParOf" srcId="{6C26FA08-9E9A-4955-B144-00A6335A4AD1}" destId="{2521E115-C27C-42CC-A977-DA621F1205D6}" srcOrd="1" destOrd="0" presId="urn:microsoft.com/office/officeart/2005/8/layout/hProcess11"/>
    <dgm:cxn modelId="{A5439200-8BA9-405A-916D-AB5A0DFB4C35}" type="presParOf" srcId="{6C26FA08-9E9A-4955-B144-00A6335A4AD1}" destId="{1827F53D-2559-4DB0-AF8D-A866DEBE1CF1}" srcOrd="2" destOrd="0" presId="urn:microsoft.com/office/officeart/2005/8/layout/hProcess11"/>
    <dgm:cxn modelId="{3DA02366-267E-4131-B674-50879745BB9A}" type="presParOf" srcId="{1827F53D-2559-4DB0-AF8D-A866DEBE1CF1}" destId="{695E4B62-3E32-46F6-9E0B-F949C4E16401}" srcOrd="0" destOrd="0" presId="urn:microsoft.com/office/officeart/2005/8/layout/hProcess11"/>
    <dgm:cxn modelId="{7052ED08-169C-4D89-BE6E-D51051457055}" type="presParOf" srcId="{1827F53D-2559-4DB0-AF8D-A866DEBE1CF1}" destId="{08E429A5-2291-44E2-B0BF-3BA201D67EC3}" srcOrd="1" destOrd="0" presId="urn:microsoft.com/office/officeart/2005/8/layout/hProcess11"/>
    <dgm:cxn modelId="{67B720CF-EC59-40AC-AEFE-C3B0A770C68E}" type="presParOf" srcId="{1827F53D-2559-4DB0-AF8D-A866DEBE1CF1}" destId="{CA774986-EBFA-45EF-AA40-A2614CE39365}" srcOrd="2" destOrd="0" presId="urn:microsoft.com/office/officeart/2005/8/layout/hProcess11"/>
    <dgm:cxn modelId="{60EFEDF1-0C0F-44A9-ABB8-9B6C7319EA71}" type="presParOf" srcId="{6C26FA08-9E9A-4955-B144-00A6335A4AD1}" destId="{658CB477-3D94-4B7E-8575-AFAD59109C56}" srcOrd="3" destOrd="0" presId="urn:microsoft.com/office/officeart/2005/8/layout/hProcess11"/>
    <dgm:cxn modelId="{07D8F0A9-0F3F-4207-9B01-4B1346C8EFE9}" type="presParOf" srcId="{6C26FA08-9E9A-4955-B144-00A6335A4AD1}" destId="{5DDB70BE-82B5-4973-901B-A22DF9E7F5E5}" srcOrd="4" destOrd="0" presId="urn:microsoft.com/office/officeart/2005/8/layout/hProcess11"/>
    <dgm:cxn modelId="{90669444-305A-4BEE-9D6E-7E348264C07B}" type="presParOf" srcId="{5DDB70BE-82B5-4973-901B-A22DF9E7F5E5}" destId="{7182267C-1672-4479-A00C-008E5DC1BCC9}" srcOrd="0" destOrd="0" presId="urn:microsoft.com/office/officeart/2005/8/layout/hProcess11"/>
    <dgm:cxn modelId="{D0880911-5014-48D2-8D5F-8230BAB78129}" type="presParOf" srcId="{5DDB70BE-82B5-4973-901B-A22DF9E7F5E5}" destId="{75509734-A7BD-48BE-B859-E1C61A45D1FC}" srcOrd="1" destOrd="0" presId="urn:microsoft.com/office/officeart/2005/8/layout/hProcess11"/>
    <dgm:cxn modelId="{7647FEB2-7C2F-4A2E-9E45-39B83120DEA6}" type="presParOf" srcId="{5DDB70BE-82B5-4973-901B-A22DF9E7F5E5}" destId="{ACEB2542-3D21-491B-A85A-6321979059F7}" srcOrd="2" destOrd="0" presId="urn:microsoft.com/office/officeart/2005/8/layout/hProcess11"/>
    <dgm:cxn modelId="{4F1E3E4C-1FFF-4E40-85C5-01574F9D1464}" type="presParOf" srcId="{6C26FA08-9E9A-4955-B144-00A6335A4AD1}" destId="{0BE44DAB-95EE-4BD6-AA66-26A38F38172D}" srcOrd="5" destOrd="0" presId="urn:microsoft.com/office/officeart/2005/8/layout/hProcess11"/>
    <dgm:cxn modelId="{FDE29534-33CF-4F5E-81A2-763C2142625F}" type="presParOf" srcId="{6C26FA08-9E9A-4955-B144-00A6335A4AD1}" destId="{F01432B1-BE8B-4772-B3B7-D8A44C84D70A}" srcOrd="6" destOrd="0" presId="urn:microsoft.com/office/officeart/2005/8/layout/hProcess11"/>
    <dgm:cxn modelId="{CA2B5660-94BA-41A5-9A97-39161CBD606E}" type="presParOf" srcId="{F01432B1-BE8B-4772-B3B7-D8A44C84D70A}" destId="{3EE038CE-F76A-438D-8A36-B374FC88A0E7}" srcOrd="0" destOrd="0" presId="urn:microsoft.com/office/officeart/2005/8/layout/hProcess11"/>
    <dgm:cxn modelId="{4E076865-E9A0-4267-BE95-16FD28A3CBCC}" type="presParOf" srcId="{F01432B1-BE8B-4772-B3B7-D8A44C84D70A}" destId="{CDD174A2-6C37-4EE5-A3C2-0BB5EC60E6B8}" srcOrd="1" destOrd="0" presId="urn:microsoft.com/office/officeart/2005/8/layout/hProcess11"/>
    <dgm:cxn modelId="{CFE23AB8-024C-467F-A9FD-6B4FE81BB1F0}" type="presParOf" srcId="{F01432B1-BE8B-4772-B3B7-D8A44C84D70A}" destId="{F3E0874E-8A3C-4C50-A928-C7508BE7228D}" srcOrd="2" destOrd="0" presId="urn:microsoft.com/office/officeart/2005/8/layout/hProcess11"/>
    <dgm:cxn modelId="{58316AFC-42CD-41CC-B4B0-FACC0C75B152}" type="presParOf" srcId="{6C26FA08-9E9A-4955-B144-00A6335A4AD1}" destId="{247E505D-B2A5-4CC9-931F-7CE04BF4BCBD}" srcOrd="7" destOrd="0" presId="urn:microsoft.com/office/officeart/2005/8/layout/hProcess11"/>
    <dgm:cxn modelId="{28B93106-81AF-4652-8550-33924C040114}" type="presParOf" srcId="{6C26FA08-9E9A-4955-B144-00A6335A4AD1}" destId="{99BF001F-FB41-478B-838A-E1087723A584}" srcOrd="8" destOrd="0" presId="urn:microsoft.com/office/officeart/2005/8/layout/hProcess11"/>
    <dgm:cxn modelId="{3A13716E-34AB-4606-A462-EA536E73455E}" type="presParOf" srcId="{99BF001F-FB41-478B-838A-E1087723A584}" destId="{E9FA7597-A01E-4716-9DA8-20EC2475585D}" srcOrd="0" destOrd="0" presId="urn:microsoft.com/office/officeart/2005/8/layout/hProcess11"/>
    <dgm:cxn modelId="{F3652071-ACDD-4B28-92BE-B543F7EC03CF}" type="presParOf" srcId="{99BF001F-FB41-478B-838A-E1087723A584}" destId="{4CC69AAA-EC9A-472C-AA14-1AF1D2967F9A}" srcOrd="1" destOrd="0" presId="urn:microsoft.com/office/officeart/2005/8/layout/hProcess11"/>
    <dgm:cxn modelId="{9B1C3B16-2046-448C-AC06-74CCCD7F0807}" type="presParOf" srcId="{99BF001F-FB41-478B-838A-E1087723A584}" destId="{55FF6578-7737-4F20-993B-6C12DB103F79}" srcOrd="2" destOrd="0" presId="urn:microsoft.com/office/officeart/2005/8/layout/hProcess11"/>
    <dgm:cxn modelId="{0B8067C0-14CB-4BD4-9E48-36467491458B}" type="presParOf" srcId="{6C26FA08-9E9A-4955-B144-00A6335A4AD1}" destId="{31084306-2D97-4088-940A-8E56CCE242EB}" srcOrd="9" destOrd="0" presId="urn:microsoft.com/office/officeart/2005/8/layout/hProcess11"/>
    <dgm:cxn modelId="{D4B730C5-477A-4608-9A33-00A87D27D3D6}" type="presParOf" srcId="{6C26FA08-9E9A-4955-B144-00A6335A4AD1}" destId="{6C12C10D-0DD5-45E6-AD89-1D6543B4D737}" srcOrd="10" destOrd="0" presId="urn:microsoft.com/office/officeart/2005/8/layout/hProcess11"/>
    <dgm:cxn modelId="{23625B6B-7B72-4D5F-A34D-4F3A40554384}" type="presParOf" srcId="{6C12C10D-0DD5-45E6-AD89-1D6543B4D737}" destId="{C52FBC88-03CA-4F1A-8080-BF15B4B49B5E}" srcOrd="0" destOrd="0" presId="urn:microsoft.com/office/officeart/2005/8/layout/hProcess11"/>
    <dgm:cxn modelId="{3AA45F96-255E-4FFD-973C-2BC29FA3F684}" type="presParOf" srcId="{6C12C10D-0DD5-45E6-AD89-1D6543B4D737}" destId="{BAE29722-685E-445F-A32D-FB47C4260A70}" srcOrd="1" destOrd="0" presId="urn:microsoft.com/office/officeart/2005/8/layout/hProcess11"/>
    <dgm:cxn modelId="{1EDF0347-80DA-46AF-B8D3-22838882F93D}" type="presParOf" srcId="{6C12C10D-0DD5-45E6-AD89-1D6543B4D737}" destId="{B9BBF8AF-CC6B-4677-91DD-D1836689087E}" srcOrd="2" destOrd="0" presId="urn:microsoft.com/office/officeart/2005/8/layout/hProcess11"/>
    <dgm:cxn modelId="{BC01B699-0A90-4A20-A974-6CF589740C82}" type="presParOf" srcId="{6C26FA08-9E9A-4955-B144-00A6335A4AD1}" destId="{0FE5E8B7-EE09-47B1-86E8-93CEB986CE0C}" srcOrd="11" destOrd="0" presId="urn:microsoft.com/office/officeart/2005/8/layout/hProcess11"/>
    <dgm:cxn modelId="{2E18D277-9513-42CB-9052-49ECF1D2D924}" type="presParOf" srcId="{6C26FA08-9E9A-4955-B144-00A6335A4AD1}" destId="{5834BC10-D3B8-4537-BE43-E1BC6FAAF7FB}" srcOrd="12" destOrd="0" presId="urn:microsoft.com/office/officeart/2005/8/layout/hProcess11"/>
    <dgm:cxn modelId="{660D6EDA-8623-492B-94A1-2C7C13F8F913}" type="presParOf" srcId="{5834BC10-D3B8-4537-BE43-E1BC6FAAF7FB}" destId="{AD59D254-143C-44F9-BAF4-FA541FEB7897}" srcOrd="0" destOrd="0" presId="urn:microsoft.com/office/officeart/2005/8/layout/hProcess11"/>
    <dgm:cxn modelId="{15112442-048A-46A5-B387-798994FBF868}" type="presParOf" srcId="{5834BC10-D3B8-4537-BE43-E1BC6FAAF7FB}" destId="{E1187B68-65AE-4C94-BEAB-883864F7C609}" srcOrd="1" destOrd="0" presId="urn:microsoft.com/office/officeart/2005/8/layout/hProcess11"/>
    <dgm:cxn modelId="{689CB2C5-46DC-46A0-AB05-CF67CDCA352C}" type="presParOf" srcId="{5834BC10-D3B8-4537-BE43-E1BC6FAAF7FB}" destId="{259F03EB-A3A8-46F9-9A65-687D7DD002D9}" srcOrd="2" destOrd="0" presId="urn:microsoft.com/office/officeart/2005/8/layout/hProcess11"/>
    <dgm:cxn modelId="{2412BFF0-A5A6-452C-B244-6FF857D323B9}" type="presParOf" srcId="{6C26FA08-9E9A-4955-B144-00A6335A4AD1}" destId="{E46BE6EA-0A1C-4A07-B26C-78AE400785FE}" srcOrd="13" destOrd="0" presId="urn:microsoft.com/office/officeart/2005/8/layout/hProcess11"/>
    <dgm:cxn modelId="{B4766F18-B89D-414D-938C-69EEE4A8196C}" type="presParOf" srcId="{6C26FA08-9E9A-4955-B144-00A6335A4AD1}" destId="{D93994D6-4B59-416A-98DC-7F177EB04A65}" srcOrd="14" destOrd="0" presId="urn:microsoft.com/office/officeart/2005/8/layout/hProcess11"/>
    <dgm:cxn modelId="{EC909DE0-0198-4370-B480-54A7398CDEFC}" type="presParOf" srcId="{D93994D6-4B59-416A-98DC-7F177EB04A65}" destId="{CA2C88EB-8E3D-4896-A4C5-CB6267F78AF7}" srcOrd="0" destOrd="0" presId="urn:microsoft.com/office/officeart/2005/8/layout/hProcess11"/>
    <dgm:cxn modelId="{03AD4644-56C8-41BC-A4C8-E2D48AE2F116}" type="presParOf" srcId="{D93994D6-4B59-416A-98DC-7F177EB04A65}" destId="{6CA106E5-7430-4566-AB4D-2FE7614CB0B2}" srcOrd="1" destOrd="0" presId="urn:microsoft.com/office/officeart/2005/8/layout/hProcess11"/>
    <dgm:cxn modelId="{66EF1978-DC12-4FB2-A7D5-61A43719A673}" type="presParOf" srcId="{D93994D6-4B59-416A-98DC-7F177EB04A65}" destId="{95511E69-DD95-4298-AC8C-48B21D8684C3}" srcOrd="2" destOrd="0" presId="urn:microsoft.com/office/officeart/2005/8/layout/hProcess11"/>
    <dgm:cxn modelId="{DEB1DE10-9C1D-4CBF-A9C0-16518FBC4D3F}" type="presParOf" srcId="{6C26FA08-9E9A-4955-B144-00A6335A4AD1}" destId="{6847962C-F4ED-4BE9-8EF6-35E21DE94430}" srcOrd="15" destOrd="0" presId="urn:microsoft.com/office/officeart/2005/8/layout/hProcess11"/>
    <dgm:cxn modelId="{9D0E504B-7272-4393-8BA9-534A725455A9}" type="presParOf" srcId="{6C26FA08-9E9A-4955-B144-00A6335A4AD1}" destId="{FA645CAC-61CA-49E4-9DD3-69E8DEDF3817}" srcOrd="16" destOrd="0" presId="urn:microsoft.com/office/officeart/2005/8/layout/hProcess11"/>
    <dgm:cxn modelId="{5D33D0DD-5582-4AE0-8904-E85C459D1D30}" type="presParOf" srcId="{FA645CAC-61CA-49E4-9DD3-69E8DEDF3817}" destId="{5661EFE6-EDAE-4A61-A5E6-20952214F4E5}" srcOrd="0" destOrd="0" presId="urn:microsoft.com/office/officeart/2005/8/layout/hProcess11"/>
    <dgm:cxn modelId="{9B3D66B3-DA56-4A81-ADCA-2E2B8616439A}" type="presParOf" srcId="{FA645CAC-61CA-49E4-9DD3-69E8DEDF3817}" destId="{0716CD7D-2409-4CD5-81D7-2F084DF6E765}" srcOrd="1" destOrd="0" presId="urn:microsoft.com/office/officeart/2005/8/layout/hProcess11"/>
    <dgm:cxn modelId="{BECCC06E-75DC-407F-A1C5-7EBF8C4A75D0}" type="presParOf" srcId="{FA645CAC-61CA-49E4-9DD3-69E8DEDF3817}" destId="{38E3C557-AF11-4C28-A782-9A44BF1DCD3E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A525C7-2BA5-44E7-A895-5535F52D7C95}">
      <dsp:nvSpPr>
        <dsp:cNvPr id="0" name=""/>
        <dsp:cNvSpPr/>
      </dsp:nvSpPr>
      <dsp:spPr>
        <a:xfrm>
          <a:off x="0" y="60181"/>
          <a:ext cx="4645403" cy="3510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latin typeface="Cambria" panose="02040503050406030204" pitchFamily="18" charset="0"/>
              <a:ea typeface="Cambria" panose="02040503050406030204" pitchFamily="18" charset="0"/>
            </a:rPr>
            <a:t>1.Plan</a:t>
          </a:r>
          <a:endParaRPr lang="en-IN" sz="15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7134" y="77315"/>
        <a:ext cx="4611135" cy="316732"/>
      </dsp:txXfrm>
    </dsp:sp>
    <dsp:sp modelId="{71610A60-687C-4582-8CC2-235F10089EBF}">
      <dsp:nvSpPr>
        <dsp:cNvPr id="0" name=""/>
        <dsp:cNvSpPr/>
      </dsp:nvSpPr>
      <dsp:spPr>
        <a:xfrm>
          <a:off x="0" y="454381"/>
          <a:ext cx="4645403" cy="3510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latin typeface="Cambria" panose="02040503050406030204" pitchFamily="18" charset="0"/>
              <a:ea typeface="Cambria" panose="02040503050406030204" pitchFamily="18" charset="0"/>
            </a:rPr>
            <a:t>2.Choose Features</a:t>
          </a:r>
          <a:endParaRPr lang="en-IN" sz="15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7134" y="471515"/>
        <a:ext cx="4611135" cy="316732"/>
      </dsp:txXfrm>
    </dsp:sp>
    <dsp:sp modelId="{54AAD795-290A-4E26-940E-50972C7568A7}">
      <dsp:nvSpPr>
        <dsp:cNvPr id="0" name=""/>
        <dsp:cNvSpPr/>
      </dsp:nvSpPr>
      <dsp:spPr>
        <a:xfrm>
          <a:off x="0" y="848581"/>
          <a:ext cx="4645403" cy="3510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latin typeface="Cambria" panose="02040503050406030204" pitchFamily="18" charset="0"/>
              <a:ea typeface="Cambria" panose="02040503050406030204" pitchFamily="18" charset="0"/>
            </a:rPr>
            <a:t>3.Decide How to Build</a:t>
          </a:r>
          <a:endParaRPr lang="en-IN" sz="15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7134" y="865715"/>
        <a:ext cx="4611135" cy="316732"/>
      </dsp:txXfrm>
    </dsp:sp>
    <dsp:sp modelId="{460B670E-13B0-4FF0-B86F-E7623635F46D}">
      <dsp:nvSpPr>
        <dsp:cNvPr id="0" name=""/>
        <dsp:cNvSpPr/>
      </dsp:nvSpPr>
      <dsp:spPr>
        <a:xfrm>
          <a:off x="0" y="1242781"/>
          <a:ext cx="4645403" cy="3510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latin typeface="Cambria" panose="02040503050406030204" pitchFamily="18" charset="0"/>
              <a:ea typeface="Cambria" panose="02040503050406030204" pitchFamily="18" charset="0"/>
            </a:rPr>
            <a:t>4.Design</a:t>
          </a:r>
          <a:endParaRPr lang="en-IN" sz="15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7134" y="1259915"/>
        <a:ext cx="4611135" cy="316732"/>
      </dsp:txXfrm>
    </dsp:sp>
    <dsp:sp modelId="{94DBA497-6AD4-4A9B-8FC6-57BFFB98D629}">
      <dsp:nvSpPr>
        <dsp:cNvPr id="0" name=""/>
        <dsp:cNvSpPr/>
      </dsp:nvSpPr>
      <dsp:spPr>
        <a:xfrm>
          <a:off x="0" y="1636981"/>
          <a:ext cx="4645403" cy="3510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latin typeface="Cambria" panose="02040503050406030204" pitchFamily="18" charset="0"/>
              <a:ea typeface="Cambria" panose="02040503050406030204" pitchFamily="18" charset="0"/>
            </a:rPr>
            <a:t>5.Develop Panels</a:t>
          </a:r>
          <a:endParaRPr lang="en-IN" sz="15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7134" y="1654115"/>
        <a:ext cx="4611135" cy="316732"/>
      </dsp:txXfrm>
    </dsp:sp>
    <dsp:sp modelId="{CE658153-E896-44EE-9619-4E2EE86AAE17}">
      <dsp:nvSpPr>
        <dsp:cNvPr id="0" name=""/>
        <dsp:cNvSpPr/>
      </dsp:nvSpPr>
      <dsp:spPr>
        <a:xfrm>
          <a:off x="0" y="2031181"/>
          <a:ext cx="4645403" cy="3510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latin typeface="Cambria" panose="02040503050406030204" pitchFamily="18" charset="0"/>
              <a:ea typeface="Cambria" panose="02040503050406030204" pitchFamily="18" charset="0"/>
            </a:rPr>
            <a:t>6.Upload Content</a:t>
          </a:r>
          <a:endParaRPr lang="en-IN" sz="15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7134" y="2048315"/>
        <a:ext cx="4611135" cy="316732"/>
      </dsp:txXfrm>
    </dsp:sp>
    <dsp:sp modelId="{10D15B34-1A9C-46BE-96F0-A744A88325A4}">
      <dsp:nvSpPr>
        <dsp:cNvPr id="0" name=""/>
        <dsp:cNvSpPr/>
      </dsp:nvSpPr>
      <dsp:spPr>
        <a:xfrm>
          <a:off x="0" y="2425381"/>
          <a:ext cx="4645403" cy="3510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latin typeface="Cambria" panose="02040503050406030204" pitchFamily="18" charset="0"/>
              <a:ea typeface="Cambria" panose="02040503050406030204" pitchFamily="18" charset="0"/>
            </a:rPr>
            <a:t>7.Test</a:t>
          </a:r>
          <a:endParaRPr lang="en-IN" sz="15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7134" y="2442515"/>
        <a:ext cx="4611135" cy="316732"/>
      </dsp:txXfrm>
    </dsp:sp>
    <dsp:sp modelId="{B6B587D9-5520-4A32-8965-87AEDC62BF6E}">
      <dsp:nvSpPr>
        <dsp:cNvPr id="0" name=""/>
        <dsp:cNvSpPr/>
      </dsp:nvSpPr>
      <dsp:spPr>
        <a:xfrm>
          <a:off x="0" y="2819581"/>
          <a:ext cx="4645403" cy="3510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latin typeface="Cambria" panose="02040503050406030204" pitchFamily="18" charset="0"/>
              <a:ea typeface="Cambria" panose="02040503050406030204" pitchFamily="18" charset="0"/>
            </a:rPr>
            <a:t>8.Launch</a:t>
          </a:r>
          <a:endParaRPr lang="en-IN" sz="15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7134" y="2836715"/>
        <a:ext cx="4611135" cy="316732"/>
      </dsp:txXfrm>
    </dsp:sp>
    <dsp:sp modelId="{1AC712B4-F292-4D31-A4FF-3C6C8D1DAC20}">
      <dsp:nvSpPr>
        <dsp:cNvPr id="0" name=""/>
        <dsp:cNvSpPr/>
      </dsp:nvSpPr>
      <dsp:spPr>
        <a:xfrm>
          <a:off x="0" y="3213781"/>
          <a:ext cx="4645403" cy="3510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latin typeface="Cambria" panose="02040503050406030204" pitchFamily="18" charset="0"/>
              <a:ea typeface="Cambria" panose="02040503050406030204" pitchFamily="18" charset="0"/>
            </a:rPr>
            <a:t>9.Maintain &amp; Improve</a:t>
          </a:r>
          <a:endParaRPr lang="en-IN" sz="15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7134" y="3230915"/>
        <a:ext cx="4611135" cy="3167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21486D-3ED7-4932-B0DE-9BE8935D0F90}">
      <dsp:nvSpPr>
        <dsp:cNvPr id="0" name=""/>
        <dsp:cNvSpPr/>
      </dsp:nvSpPr>
      <dsp:spPr>
        <a:xfrm>
          <a:off x="0" y="1328816"/>
          <a:ext cx="10942039" cy="1771754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8B4A25C-4DBE-42EF-AC51-187A0062B202}">
      <dsp:nvSpPr>
        <dsp:cNvPr id="0" name=""/>
        <dsp:cNvSpPr/>
      </dsp:nvSpPr>
      <dsp:spPr>
        <a:xfrm>
          <a:off x="2764" y="0"/>
          <a:ext cx="1047053" cy="17717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b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i="0" kern="1200" baseline="0">
              <a:latin typeface="Cambria" panose="02040503050406030204" pitchFamily="18" charset="0"/>
              <a:ea typeface="Cambria" panose="02040503050406030204" pitchFamily="18" charset="0"/>
            </a:rPr>
            <a:t>Upload content</a:t>
          </a:r>
          <a:endParaRPr lang="en-IN" sz="1300" b="1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764" y="0"/>
        <a:ext cx="1047053" cy="1771754"/>
      </dsp:txXfrm>
    </dsp:sp>
    <dsp:sp modelId="{F00E9DDC-1DF5-4ECA-B36C-6A6D5BAD7C92}">
      <dsp:nvSpPr>
        <dsp:cNvPr id="0" name=""/>
        <dsp:cNvSpPr/>
      </dsp:nvSpPr>
      <dsp:spPr>
        <a:xfrm>
          <a:off x="304822" y="1993224"/>
          <a:ext cx="442938" cy="44293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95E4B62-3E32-46F6-9E0B-F949C4E16401}">
      <dsp:nvSpPr>
        <dsp:cNvPr id="0" name=""/>
        <dsp:cNvSpPr/>
      </dsp:nvSpPr>
      <dsp:spPr>
        <a:xfrm>
          <a:off x="1102171" y="2657632"/>
          <a:ext cx="1047053" cy="17717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i="0" kern="1200" baseline="0">
              <a:latin typeface="Cambria" panose="02040503050406030204" pitchFamily="18" charset="0"/>
              <a:ea typeface="Cambria" panose="02040503050406030204" pitchFamily="18" charset="0"/>
            </a:rPr>
            <a:t>Add users</a:t>
          </a:r>
          <a:endParaRPr lang="en-IN" sz="1300" b="1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102171" y="2657632"/>
        <a:ext cx="1047053" cy="1771754"/>
      </dsp:txXfrm>
    </dsp:sp>
    <dsp:sp modelId="{08E429A5-2291-44E2-B0BF-3BA201D67EC3}">
      <dsp:nvSpPr>
        <dsp:cNvPr id="0" name=""/>
        <dsp:cNvSpPr/>
      </dsp:nvSpPr>
      <dsp:spPr>
        <a:xfrm>
          <a:off x="1404229" y="1993224"/>
          <a:ext cx="442938" cy="44293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182267C-1672-4479-A00C-008E5DC1BCC9}">
      <dsp:nvSpPr>
        <dsp:cNvPr id="0" name=""/>
        <dsp:cNvSpPr/>
      </dsp:nvSpPr>
      <dsp:spPr>
        <a:xfrm>
          <a:off x="2201577" y="0"/>
          <a:ext cx="1047053" cy="17717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b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i="0" kern="1200" baseline="0">
              <a:latin typeface="Cambria" panose="02040503050406030204" pitchFamily="18" charset="0"/>
              <a:ea typeface="Cambria" panose="02040503050406030204" pitchFamily="18" charset="0"/>
            </a:rPr>
            <a:t>Enroll learners</a:t>
          </a:r>
          <a:endParaRPr lang="en-IN" sz="1300" b="1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201577" y="0"/>
        <a:ext cx="1047053" cy="1771754"/>
      </dsp:txXfrm>
    </dsp:sp>
    <dsp:sp modelId="{75509734-A7BD-48BE-B859-E1C61A45D1FC}">
      <dsp:nvSpPr>
        <dsp:cNvPr id="0" name=""/>
        <dsp:cNvSpPr/>
      </dsp:nvSpPr>
      <dsp:spPr>
        <a:xfrm>
          <a:off x="2503635" y="1993224"/>
          <a:ext cx="442938" cy="44293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EE038CE-F76A-438D-8A36-B374FC88A0E7}">
      <dsp:nvSpPr>
        <dsp:cNvPr id="0" name=""/>
        <dsp:cNvSpPr/>
      </dsp:nvSpPr>
      <dsp:spPr>
        <a:xfrm>
          <a:off x="3300984" y="2657632"/>
          <a:ext cx="1047053" cy="17717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i="0" kern="1200" baseline="0">
              <a:latin typeface="Cambria" panose="02040503050406030204" pitchFamily="18" charset="0"/>
              <a:ea typeface="Cambria" panose="02040503050406030204" pitchFamily="18" charset="0"/>
            </a:rPr>
            <a:t>Start learning</a:t>
          </a:r>
          <a:endParaRPr lang="en-IN" sz="1300" b="1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300984" y="2657632"/>
        <a:ext cx="1047053" cy="1771754"/>
      </dsp:txXfrm>
    </dsp:sp>
    <dsp:sp modelId="{CDD174A2-6C37-4EE5-A3C2-0BB5EC60E6B8}">
      <dsp:nvSpPr>
        <dsp:cNvPr id="0" name=""/>
        <dsp:cNvSpPr/>
      </dsp:nvSpPr>
      <dsp:spPr>
        <a:xfrm>
          <a:off x="3603042" y="1993224"/>
          <a:ext cx="442938" cy="44293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9FA7597-A01E-4716-9DA8-20EC2475585D}">
      <dsp:nvSpPr>
        <dsp:cNvPr id="0" name=""/>
        <dsp:cNvSpPr/>
      </dsp:nvSpPr>
      <dsp:spPr>
        <a:xfrm>
          <a:off x="4400391" y="0"/>
          <a:ext cx="1047053" cy="17717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b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i="0" kern="1200" baseline="0">
              <a:latin typeface="Cambria" panose="02040503050406030204" pitchFamily="18" charset="0"/>
              <a:ea typeface="Cambria" panose="02040503050406030204" pitchFamily="18" charset="0"/>
            </a:rPr>
            <a:t>Take tests</a:t>
          </a:r>
          <a:endParaRPr lang="en-IN" sz="1300" b="1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00391" y="0"/>
        <a:ext cx="1047053" cy="1771754"/>
      </dsp:txXfrm>
    </dsp:sp>
    <dsp:sp modelId="{4CC69AAA-EC9A-472C-AA14-1AF1D2967F9A}">
      <dsp:nvSpPr>
        <dsp:cNvPr id="0" name=""/>
        <dsp:cNvSpPr/>
      </dsp:nvSpPr>
      <dsp:spPr>
        <a:xfrm>
          <a:off x="4702448" y="1993224"/>
          <a:ext cx="442938" cy="44293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52FBC88-03CA-4F1A-8080-BF15B4B49B5E}">
      <dsp:nvSpPr>
        <dsp:cNvPr id="0" name=""/>
        <dsp:cNvSpPr/>
      </dsp:nvSpPr>
      <dsp:spPr>
        <a:xfrm>
          <a:off x="5499797" y="2657632"/>
          <a:ext cx="1047053" cy="17717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i="0" kern="1200" baseline="0">
              <a:latin typeface="Cambria" panose="02040503050406030204" pitchFamily="18" charset="0"/>
              <a:ea typeface="Cambria" panose="02040503050406030204" pitchFamily="18" charset="0"/>
            </a:rPr>
            <a:t>Track progress</a:t>
          </a:r>
          <a:endParaRPr lang="en-IN" sz="1300" b="1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499797" y="2657632"/>
        <a:ext cx="1047053" cy="1771754"/>
      </dsp:txXfrm>
    </dsp:sp>
    <dsp:sp modelId="{BAE29722-685E-445F-A32D-FB47C4260A70}">
      <dsp:nvSpPr>
        <dsp:cNvPr id="0" name=""/>
        <dsp:cNvSpPr/>
      </dsp:nvSpPr>
      <dsp:spPr>
        <a:xfrm>
          <a:off x="5801855" y="1993224"/>
          <a:ext cx="442938" cy="44293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D59D254-143C-44F9-BAF4-FA541FEB7897}">
      <dsp:nvSpPr>
        <dsp:cNvPr id="0" name=""/>
        <dsp:cNvSpPr/>
      </dsp:nvSpPr>
      <dsp:spPr>
        <a:xfrm>
          <a:off x="6599204" y="0"/>
          <a:ext cx="1047053" cy="17717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b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i="0" kern="1200" baseline="0">
              <a:latin typeface="Cambria" panose="02040503050406030204" pitchFamily="18" charset="0"/>
              <a:ea typeface="Cambria" panose="02040503050406030204" pitchFamily="18" charset="0"/>
            </a:rPr>
            <a:t>Give feedback</a:t>
          </a:r>
          <a:endParaRPr lang="en-IN" sz="1300" b="1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6599204" y="0"/>
        <a:ext cx="1047053" cy="1771754"/>
      </dsp:txXfrm>
    </dsp:sp>
    <dsp:sp modelId="{E1187B68-65AE-4C94-BEAB-883864F7C609}">
      <dsp:nvSpPr>
        <dsp:cNvPr id="0" name=""/>
        <dsp:cNvSpPr/>
      </dsp:nvSpPr>
      <dsp:spPr>
        <a:xfrm>
          <a:off x="6901261" y="1993224"/>
          <a:ext cx="442938" cy="44293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A2C88EB-8E3D-4896-A4C5-CB6267F78AF7}">
      <dsp:nvSpPr>
        <dsp:cNvPr id="0" name=""/>
        <dsp:cNvSpPr/>
      </dsp:nvSpPr>
      <dsp:spPr>
        <a:xfrm>
          <a:off x="7698610" y="2657632"/>
          <a:ext cx="1047053" cy="17717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i="0" kern="1200" baseline="0">
              <a:latin typeface="Cambria" panose="02040503050406030204" pitchFamily="18" charset="0"/>
              <a:ea typeface="Cambria" panose="02040503050406030204" pitchFamily="18" charset="0"/>
            </a:rPr>
            <a:t>Get certificates</a:t>
          </a:r>
          <a:endParaRPr lang="en-IN" sz="1300" b="1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7698610" y="2657632"/>
        <a:ext cx="1047053" cy="1771754"/>
      </dsp:txXfrm>
    </dsp:sp>
    <dsp:sp modelId="{6CA106E5-7430-4566-AB4D-2FE7614CB0B2}">
      <dsp:nvSpPr>
        <dsp:cNvPr id="0" name=""/>
        <dsp:cNvSpPr/>
      </dsp:nvSpPr>
      <dsp:spPr>
        <a:xfrm>
          <a:off x="8000668" y="1993224"/>
          <a:ext cx="442938" cy="44293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661EFE6-EDAE-4A61-A5E6-20952214F4E5}">
      <dsp:nvSpPr>
        <dsp:cNvPr id="0" name=""/>
        <dsp:cNvSpPr/>
      </dsp:nvSpPr>
      <dsp:spPr>
        <a:xfrm>
          <a:off x="8798017" y="0"/>
          <a:ext cx="1047053" cy="17717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b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i="0" kern="1200" baseline="0">
              <a:latin typeface="Cambria" panose="02040503050406030204" pitchFamily="18" charset="0"/>
              <a:ea typeface="Cambria" panose="02040503050406030204" pitchFamily="18" charset="0"/>
            </a:rPr>
            <a:t>Reports</a:t>
          </a:r>
          <a:endParaRPr lang="en-IN" sz="1300" b="1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8798017" y="0"/>
        <a:ext cx="1047053" cy="1771754"/>
      </dsp:txXfrm>
    </dsp:sp>
    <dsp:sp modelId="{0716CD7D-2409-4CD5-81D7-2F084DF6E765}">
      <dsp:nvSpPr>
        <dsp:cNvPr id="0" name=""/>
        <dsp:cNvSpPr/>
      </dsp:nvSpPr>
      <dsp:spPr>
        <a:xfrm>
          <a:off x="9100074" y="1993224"/>
          <a:ext cx="442938" cy="44293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96E94-DD19-4C7A-B7BA-378807A10C67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6FB31-40C4-4568-833F-F71C0284874E}" type="slidenum">
              <a:rPr lang="en-IN" smtClean="0"/>
              <a:t>‹#›</a:t>
            </a:fld>
            <a:endParaRPr lang="en-IN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2809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96E94-DD19-4C7A-B7BA-378807A10C67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6FB31-40C4-4568-833F-F71C028487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5591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96E94-DD19-4C7A-B7BA-378807A10C67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6FB31-40C4-4568-833F-F71C028487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4611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96E94-DD19-4C7A-B7BA-378807A10C67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6FB31-40C4-4568-833F-F71C028487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6205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96E94-DD19-4C7A-B7BA-378807A10C67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6FB31-40C4-4568-833F-F71C0284874E}" type="slidenum">
              <a:rPr lang="en-IN" smtClean="0"/>
              <a:t>‹#›</a:t>
            </a:fld>
            <a:endParaRPr lang="en-IN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8026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96E94-DD19-4C7A-B7BA-378807A10C67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6FB31-40C4-4568-833F-F71C028487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0046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96E94-DD19-4C7A-B7BA-378807A10C67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6FB31-40C4-4568-833F-F71C028487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8021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96E94-DD19-4C7A-B7BA-378807A10C67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6FB31-40C4-4568-833F-F71C028487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0467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96E94-DD19-4C7A-B7BA-378807A10C67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6FB31-40C4-4568-833F-F71C028487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5778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AF96E94-DD19-4C7A-B7BA-378807A10C67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686FB31-40C4-4568-833F-F71C028487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4522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96E94-DD19-4C7A-B7BA-378807A10C67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6FB31-40C4-4568-833F-F71C028487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8878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F96E94-DD19-4C7A-B7BA-378807A10C67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686FB31-40C4-4568-833F-F71C0284874E}" type="slidenum">
              <a:rPr lang="en-IN" smtClean="0"/>
              <a:t>‹#›</a:t>
            </a:fld>
            <a:endParaRPr lang="en-IN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4976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FADA676-ADD7-AC02-69AC-ED114D6C6446}"/>
              </a:ext>
            </a:extLst>
          </p:cNvPr>
          <p:cNvSpPr txBox="1"/>
          <p:nvPr/>
        </p:nvSpPr>
        <p:spPr>
          <a:xfrm>
            <a:off x="2516697" y="2231362"/>
            <a:ext cx="77744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LMS : Learning Management System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6B0808-4D81-D9D1-8705-14F779FE32BF}"/>
              </a:ext>
            </a:extLst>
          </p:cNvPr>
          <p:cNvSpPr txBox="1"/>
          <p:nvPr/>
        </p:nvSpPr>
        <p:spPr>
          <a:xfrm>
            <a:off x="7306811" y="4882393"/>
            <a:ext cx="34730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- Ms. P. C. Wakarekar.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  Assistant Professor,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  Vivekanand College, Kolhapur.</a:t>
            </a:r>
            <a:endParaRPr lang="en-IN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408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3D23C6-D646-C1E1-6E55-12FFE165B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3857AE48-F98E-2AFF-7D23-22919213B3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07557043"/>
              </p:ext>
            </p:extLst>
          </p:nvPr>
        </p:nvGraphicFramePr>
        <p:xfrm>
          <a:off x="683703" y="604007"/>
          <a:ext cx="10942040" cy="4429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A0CF62F-8CBF-87D8-99A9-E432DD389A48}"/>
              </a:ext>
            </a:extLst>
          </p:cNvPr>
          <p:cNvSpPr txBox="1"/>
          <p:nvPr/>
        </p:nvSpPr>
        <p:spPr>
          <a:xfrm>
            <a:off x="624980" y="520117"/>
            <a:ext cx="43622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How the LMS Systems works?</a:t>
            </a:r>
            <a:endParaRPr lang="en-IN" sz="2000" b="1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287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967FB-9CC1-01A9-631F-F599E8208A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4BCF70C-E26D-E9C9-5A1E-FA23C6D34A69}"/>
              </a:ext>
            </a:extLst>
          </p:cNvPr>
          <p:cNvSpPr txBox="1"/>
          <p:nvPr/>
        </p:nvSpPr>
        <p:spPr>
          <a:xfrm>
            <a:off x="394283" y="1024827"/>
            <a:ext cx="11216080" cy="57092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800"/>
              </a:lnSpc>
              <a:spcBef>
                <a:spcPts val="12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1600" b="1" i="0" dirty="0">
                <a:solidFill>
                  <a:srgbClr val="0A0A0A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Central Hub for Course Content:</a:t>
            </a:r>
            <a:r>
              <a:rPr lang="en-US" sz="1600" b="0" i="0" dirty="0">
                <a:solidFill>
                  <a:srgbClr val="0A0A0A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Hosting all syllabi, readings, video lectures, and assignments in one place for students.</a:t>
            </a:r>
          </a:p>
          <a:p>
            <a:pPr algn="l">
              <a:lnSpc>
                <a:spcPts val="1800"/>
              </a:lnSpc>
              <a:spcBef>
                <a:spcPts val="12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1600" b="1" i="0" dirty="0">
                <a:solidFill>
                  <a:srgbClr val="0A0A0A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Facilitating Online and Hybrid Classes:</a:t>
            </a:r>
            <a:r>
              <a:rPr lang="en-US" sz="1600" b="0" i="0" dirty="0">
                <a:solidFill>
                  <a:srgbClr val="0A0A0A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Managing enrollment, content delivery, discussions, and grading for students who cannot physically attend a campus.</a:t>
            </a:r>
          </a:p>
          <a:p>
            <a:pPr algn="l">
              <a:lnSpc>
                <a:spcPts val="1800"/>
              </a:lnSpc>
              <a:spcBef>
                <a:spcPts val="12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1600" b="1" i="0" dirty="0">
                <a:solidFill>
                  <a:srgbClr val="0A0A0A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Tracking Student Progress:</a:t>
            </a:r>
            <a:r>
              <a:rPr lang="en-US" sz="1600" b="0" i="0" dirty="0">
                <a:solidFill>
                  <a:srgbClr val="0A0A0A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Monitoring which students have completed required modules or achieved specific learning milestones.</a:t>
            </a:r>
          </a:p>
          <a:p>
            <a:pPr algn="l">
              <a:lnSpc>
                <a:spcPts val="1800"/>
              </a:lnSpc>
              <a:spcBef>
                <a:spcPts val="12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1600" b="1" i="0" dirty="0">
                <a:solidFill>
                  <a:srgbClr val="0A0A0A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Administering Exams and Quizzes:</a:t>
            </a:r>
            <a:r>
              <a:rPr lang="en-US" sz="1600" b="0" i="0" dirty="0">
                <a:solidFill>
                  <a:srgbClr val="0A0A0A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Delivering secure online assessments and automatically grading multiple-choice exams for instant results.</a:t>
            </a:r>
          </a:p>
          <a:p>
            <a:pPr algn="l">
              <a:lnSpc>
                <a:spcPts val="1800"/>
              </a:lnSpc>
              <a:spcBef>
                <a:spcPts val="12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1600" b="1" i="0" dirty="0">
                <a:solidFill>
                  <a:srgbClr val="0A0A0A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Communication Forums:</a:t>
            </a:r>
            <a:r>
              <a:rPr lang="en-US" sz="1600" b="0" i="0" dirty="0">
                <a:solidFill>
                  <a:srgbClr val="0A0A0A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Providing a structured place for students to ask questions, collaborate on group projects, and engage in class discussions.</a:t>
            </a:r>
          </a:p>
          <a:p>
            <a:pPr>
              <a:lnSpc>
                <a:spcPts val="1800"/>
              </a:lnSpc>
              <a:spcBef>
                <a:spcPts val="12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Resource Sharing (Libraries/IT):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 Integrating external resources, such as library databases or IT support documents, directly into the learning platform.</a:t>
            </a:r>
          </a:p>
          <a:p>
            <a:pPr>
              <a:lnSpc>
                <a:spcPts val="1800"/>
              </a:lnSpc>
              <a:spcBef>
                <a:spcPts val="12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Global Training Consistency: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 Delivering the exact same quality and version of training content to employees in different offices or countries simultaneously.</a:t>
            </a:r>
          </a:p>
          <a:p>
            <a:pPr>
              <a:lnSpc>
                <a:spcPts val="1800"/>
              </a:lnSpc>
              <a:spcBef>
                <a:spcPts val="1200"/>
              </a:spcBef>
              <a:spcAft>
                <a:spcPts val="900"/>
              </a:spcAft>
            </a:pPr>
            <a:endParaRPr lang="en-US"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l">
              <a:lnSpc>
                <a:spcPts val="1800"/>
              </a:lnSpc>
              <a:spcBef>
                <a:spcPts val="12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endParaRPr lang="en-US" sz="1600" b="0" i="0" dirty="0">
              <a:solidFill>
                <a:srgbClr val="0A0A0A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92C99F-47F7-D88E-C0F0-7149C4E3EA1E}"/>
              </a:ext>
            </a:extLst>
          </p:cNvPr>
          <p:cNvSpPr txBox="1"/>
          <p:nvPr/>
        </p:nvSpPr>
        <p:spPr>
          <a:xfrm>
            <a:off x="478172" y="394283"/>
            <a:ext cx="4211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Uses of LMS :</a:t>
            </a:r>
            <a:endParaRPr lang="en-IN" b="1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373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earning Management System (LMS) - Key Benefits &amp; Implementation">
            <a:extLst>
              <a:ext uri="{FF2B5EF4-FFF2-40B4-BE49-F238E27FC236}">
                <a16:creationId xmlns:a16="http://schemas.microsoft.com/office/drawing/2014/main" id="{EB5AF060-DEB1-5975-1F94-3EED2A0B13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706" y="715509"/>
            <a:ext cx="5715000" cy="4148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760B0FA-BC93-05CE-EF9B-4ADF9C679372}"/>
              </a:ext>
            </a:extLst>
          </p:cNvPr>
          <p:cNvSpPr txBox="1"/>
          <p:nvPr/>
        </p:nvSpPr>
        <p:spPr>
          <a:xfrm>
            <a:off x="417963" y="684304"/>
            <a:ext cx="579931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	It is a software based educational framework which support entire process of learning and teaching in a digital environment. 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	Basically, it manages, analyzes and runs educational courses and training programs.</a:t>
            </a:r>
          </a:p>
          <a:p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e.g. SWAYAM, Google Classroom etc.</a:t>
            </a:r>
          </a:p>
          <a:p>
            <a:endParaRPr lang="en-IN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028" name="Picture 4" descr="Swayam - Apps on Google Play">
            <a:extLst>
              <a:ext uri="{FF2B5EF4-FFF2-40B4-BE49-F238E27FC236}">
                <a16:creationId xmlns:a16="http://schemas.microsoft.com/office/drawing/2014/main" id="{53E19C24-F9AE-7985-8ACE-3633759FFA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619" y="3588373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Google Classroom Login Tutorial | P.S. ...">
            <a:extLst>
              <a:ext uri="{FF2B5EF4-FFF2-40B4-BE49-F238E27FC236}">
                <a16:creationId xmlns:a16="http://schemas.microsoft.com/office/drawing/2014/main" id="{C70E0D0A-9AA1-D041-D1EF-94CA2ED886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7673" y="3598934"/>
            <a:ext cx="2543175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6747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8792A-76AE-7C83-9E9A-3BF93253D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Main Components Of LMS">
            <a:extLst>
              <a:ext uri="{FF2B5EF4-FFF2-40B4-BE49-F238E27FC236}">
                <a16:creationId xmlns:a16="http://schemas.microsoft.com/office/drawing/2014/main" id="{8C5D61FF-D1E4-9618-6AF2-9CB41BB66D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1433" y="499001"/>
            <a:ext cx="8890587" cy="5404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74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C0BD9-A72C-558E-FDAD-C552A49FA7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0DF8DC-5C51-42A9-700B-FE65CB8DEB78}"/>
              </a:ext>
            </a:extLst>
          </p:cNvPr>
          <p:cNvSpPr txBox="1"/>
          <p:nvPr/>
        </p:nvSpPr>
        <p:spPr>
          <a:xfrm>
            <a:off x="796956" y="315192"/>
            <a:ext cx="102345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Features of LMS</a:t>
            </a:r>
          </a:p>
          <a:p>
            <a:endParaRPr lang="en-US" sz="2000" b="1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sz="2000" b="1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26355E9-E310-D78A-2C36-1441CCAC67FE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796956" y="916219"/>
            <a:ext cx="8131728" cy="4438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Course Management: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Add, edit, and organize lessons.</a:t>
            </a:r>
          </a:p>
          <a:p>
            <a:pPr marL="457200" marR="0" lvl="0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Customization: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Change the look and settings as you like.</a:t>
            </a:r>
          </a:p>
          <a:p>
            <a:pPr marL="457200" marR="0" lvl="0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Blended Learning: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Use both online and classroom teaching.</a:t>
            </a:r>
          </a:p>
          <a:p>
            <a:pPr marL="457200" marR="0" lvl="0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Social Learning: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Students can chat, share, and learn together.</a:t>
            </a:r>
          </a:p>
          <a:p>
            <a:pPr marL="457200" marR="0" lvl="0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Gamification: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Points, badges, and rewards to make learning fun.</a:t>
            </a:r>
          </a:p>
          <a:p>
            <a:pPr marL="457200" marR="0" lvl="0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Learning Paths: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Arrange lessons in a step-by-step order.</a:t>
            </a:r>
          </a:p>
          <a:p>
            <a:pPr marL="457200" marR="0" lvl="0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Certification: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Give certificates after completing courses.</a:t>
            </a:r>
          </a:p>
          <a:p>
            <a:pPr marL="457200" marR="0" lvl="0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Mobile Access: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Learn using phone, tablet, or any device.</a:t>
            </a:r>
          </a:p>
        </p:txBody>
      </p:sp>
    </p:spTree>
    <p:extLst>
      <p:ext uri="{BB962C8B-B14F-4D97-AF65-F5344CB8AC3E}">
        <p14:creationId xmlns:p14="http://schemas.microsoft.com/office/powerpoint/2010/main" val="1683821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90518-7168-F27C-D51D-680E740D7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7E767CFA-A6BA-1851-A6E9-DADADE3F1F30}"/>
              </a:ext>
            </a:extLst>
          </p:cNvPr>
          <p:cNvSpPr txBox="1"/>
          <p:nvPr/>
        </p:nvSpPr>
        <p:spPr>
          <a:xfrm>
            <a:off x="824219" y="337291"/>
            <a:ext cx="6094602" cy="38843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9.   Reports: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See student progress and performance easily.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b="1" dirty="0">
                <a:latin typeface="Cambria" panose="02040503050406030204" pitchFamily="18" charset="0"/>
                <a:ea typeface="Cambria" panose="02040503050406030204" pitchFamily="18" charset="0"/>
              </a:rPr>
              <a:t>10</a:t>
            </a:r>
            <a:r>
              <a:rPr lang="en-US" altLang="en-US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E-commerce: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Sell courses online.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11. Notifications: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Send alerts and reminders to students.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12. Central Storage: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Keep all learning files in one place.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b="1" dirty="0">
                <a:latin typeface="Cambria" panose="02040503050406030204" pitchFamily="18" charset="0"/>
                <a:ea typeface="Cambria" panose="02040503050406030204" pitchFamily="18" charset="0"/>
              </a:rPr>
              <a:t>13.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Offline Tracking: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Track learning even without internet.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14. Security: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Keep user data safe and protected.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15. Assessments: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Create quizzes and tests.</a:t>
            </a:r>
          </a:p>
        </p:txBody>
      </p:sp>
    </p:spTree>
    <p:extLst>
      <p:ext uri="{BB962C8B-B14F-4D97-AF65-F5344CB8AC3E}">
        <p14:creationId xmlns:p14="http://schemas.microsoft.com/office/powerpoint/2010/main" val="1581980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157BBE-3376-5448-AD34-DD8E60908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1AE7DD2-7CDA-DA79-98D5-DBE141EA54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4798579"/>
              </p:ext>
            </p:extLst>
          </p:nvPr>
        </p:nvGraphicFramePr>
        <p:xfrm>
          <a:off x="1235279" y="1265818"/>
          <a:ext cx="4645404" cy="3624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EF47255-E1BF-2335-D12A-BA2B04741D54}"/>
              </a:ext>
            </a:extLst>
          </p:cNvPr>
          <p:cNvSpPr txBox="1"/>
          <p:nvPr/>
        </p:nvSpPr>
        <p:spPr>
          <a:xfrm>
            <a:off x="998290" y="469784"/>
            <a:ext cx="46454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Steps in creating a LMS System  </a:t>
            </a:r>
            <a:endParaRPr lang="en-IN" sz="2000" b="1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3076" name="Picture 4" descr="Learning Management Systems ...">
            <a:extLst>
              <a:ext uri="{FF2B5EF4-FFF2-40B4-BE49-F238E27FC236}">
                <a16:creationId xmlns:a16="http://schemas.microsoft.com/office/drawing/2014/main" id="{EA75C79A-D4A3-D3AD-837A-6B9F31A378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8932" y="745003"/>
            <a:ext cx="2838450" cy="160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What Is a Learning Management System ...">
            <a:extLst>
              <a:ext uri="{FF2B5EF4-FFF2-40B4-BE49-F238E27FC236}">
                <a16:creationId xmlns:a16="http://schemas.microsoft.com/office/drawing/2014/main" id="{33789338-16C1-4DBE-216D-B85E452E89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3547" y="2671762"/>
            <a:ext cx="302895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Learning Management System(LMS ...">
            <a:extLst>
              <a:ext uri="{FF2B5EF4-FFF2-40B4-BE49-F238E27FC236}">
                <a16:creationId xmlns:a16="http://schemas.microsoft.com/office/drawing/2014/main" id="{2E03680C-197B-3919-AA5B-52BC83CCDC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4089" y="4297173"/>
            <a:ext cx="2828925" cy="161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2233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A2C24-6672-47EF-F4E3-9857ABBD43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C25DFBA-BB93-D08D-1188-492D7428D1BA}"/>
              </a:ext>
            </a:extLst>
          </p:cNvPr>
          <p:cNvSpPr txBox="1"/>
          <p:nvPr/>
        </p:nvSpPr>
        <p:spPr>
          <a:xfrm>
            <a:off x="1275126" y="1563363"/>
            <a:ext cx="31458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Step 1 – Plan</a:t>
            </a:r>
          </a:p>
          <a:p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Decide purpose: What will students learn?</a:t>
            </a:r>
          </a:p>
          <a:p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List features: quizzes, certificates, notifications</a:t>
            </a:r>
          </a:p>
          <a:p>
            <a:endParaRPr lang="en-IN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4F999C-8E91-6E61-A7FF-F70A7AB9D893}"/>
              </a:ext>
            </a:extLst>
          </p:cNvPr>
          <p:cNvSpPr txBox="1"/>
          <p:nvPr/>
        </p:nvSpPr>
        <p:spPr>
          <a:xfrm>
            <a:off x="6786694" y="1686474"/>
            <a:ext cx="29361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Step 2 – Choose Features</a:t>
            </a:r>
          </a:p>
          <a:p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Courses, videos, PDFs</a:t>
            </a:r>
          </a:p>
          <a:p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Quizzes and assignments</a:t>
            </a:r>
          </a:p>
          <a:p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Certificates and rewards</a:t>
            </a:r>
          </a:p>
          <a:p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Progress tracking and reports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2594F2-720D-9411-F4F1-BE716093764A}"/>
              </a:ext>
            </a:extLst>
          </p:cNvPr>
          <p:cNvSpPr txBox="1"/>
          <p:nvPr/>
        </p:nvSpPr>
        <p:spPr>
          <a:xfrm>
            <a:off x="3758267" y="4094309"/>
            <a:ext cx="81540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Step 3 – Choose How to Build</a:t>
            </a:r>
          </a:p>
          <a:p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Option 1: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Ready-made LMS tools (Moodle, Google Classroom) → Quick &amp; easy</a:t>
            </a:r>
            <a:b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Option 2: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Build your own → Developers use coding &amp; database → Fully customizable</a:t>
            </a:r>
          </a:p>
          <a:p>
            <a:endParaRPr lang="en-IN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098" name="Picture 2" descr="Bulb Clipart Images | Free Download ...">
            <a:extLst>
              <a:ext uri="{FF2B5EF4-FFF2-40B4-BE49-F238E27FC236}">
                <a16:creationId xmlns:a16="http://schemas.microsoft.com/office/drawing/2014/main" id="{E1F351E2-2D66-8DAC-3C66-BC3F17BAC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8174" y="222114"/>
            <a:ext cx="1435085" cy="1218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hecklist Generic Outline Color icon ...">
            <a:extLst>
              <a:ext uri="{FF2B5EF4-FFF2-40B4-BE49-F238E27FC236}">
                <a16:creationId xmlns:a16="http://schemas.microsoft.com/office/drawing/2014/main" id="{8DE259D9-0AA4-35EC-FE2D-6D7549D4C7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7361" y="116813"/>
            <a:ext cx="1451863" cy="132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C Plus Coding Language On Computer ...">
            <a:extLst>
              <a:ext uri="{FF2B5EF4-FFF2-40B4-BE49-F238E27FC236}">
                <a16:creationId xmlns:a16="http://schemas.microsoft.com/office/drawing/2014/main" id="{BDE4D57B-A91A-7374-CA4A-1099A5930ED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59" t="-2012" b="7867"/>
          <a:stretch>
            <a:fillRect/>
          </a:stretch>
        </p:blipFill>
        <p:spPr bwMode="auto">
          <a:xfrm>
            <a:off x="1400961" y="3848461"/>
            <a:ext cx="1908779" cy="156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5874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2F212E-8787-832C-AD2F-BC8E9763E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4413599-A141-1862-0BD3-3A58F669B367}"/>
              </a:ext>
            </a:extLst>
          </p:cNvPr>
          <p:cNvSpPr txBox="1"/>
          <p:nvPr/>
        </p:nvSpPr>
        <p:spPr>
          <a:xfrm>
            <a:off x="723551" y="1912419"/>
            <a:ext cx="328638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Step 4 – Design LMS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Create simple pages: Login, Courses, Dashboard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Make it easy to use and navigate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8EDBE1-73A0-74E2-D01E-4A0C3ADDECD6}"/>
              </a:ext>
            </a:extLst>
          </p:cNvPr>
          <p:cNvSpPr txBox="1"/>
          <p:nvPr/>
        </p:nvSpPr>
        <p:spPr>
          <a:xfrm>
            <a:off x="5861107" y="1912419"/>
            <a:ext cx="429306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Step 5 – Develop Panels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Teacher panel: upload lessons, create quizzes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Student panel: view lessons, take tests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Admin panel: manage users, check reports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D5F8FC-7CF2-4E60-E4BB-3880A984C508}"/>
              </a:ext>
            </a:extLst>
          </p:cNvPr>
          <p:cNvSpPr txBox="1"/>
          <p:nvPr/>
        </p:nvSpPr>
        <p:spPr>
          <a:xfrm>
            <a:off x="2443294" y="4109905"/>
            <a:ext cx="380650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Step 6 – Upload Content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Add videos, PDFs, presentations, quizzes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Organize lessons step by step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Keep content clear and simple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0BFD41-D161-6269-D340-E61787C68B64}"/>
              </a:ext>
            </a:extLst>
          </p:cNvPr>
          <p:cNvSpPr txBox="1"/>
          <p:nvPr/>
        </p:nvSpPr>
        <p:spPr>
          <a:xfrm>
            <a:off x="8290070" y="4086378"/>
            <a:ext cx="429306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Step 7 – Test the LMS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Check login for students &amp; teachers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Test lessons, quizzes, and certificates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Fix errors before launch</a:t>
            </a:r>
          </a:p>
        </p:txBody>
      </p:sp>
      <p:pic>
        <p:nvPicPr>
          <p:cNvPr id="1026" name="Picture 2" descr="CSS Website Layout - GeeksforGeeks">
            <a:extLst>
              <a:ext uri="{FF2B5EF4-FFF2-40B4-BE49-F238E27FC236}">
                <a16:creationId xmlns:a16="http://schemas.microsoft.com/office/drawing/2014/main" id="{843A1579-0547-EAC8-BE20-A0A5082B9C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300" y="466975"/>
            <a:ext cx="1834217" cy="1445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ultipurpose Back Panel Vector Icon ...">
            <a:extLst>
              <a:ext uri="{FF2B5EF4-FFF2-40B4-BE49-F238E27FC236}">
                <a16:creationId xmlns:a16="http://schemas.microsoft.com/office/drawing/2014/main" id="{F529572A-E57A-687A-2811-BE6CB106C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8375" y="327852"/>
            <a:ext cx="3390900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Upload - Free arrows icons">
            <a:extLst>
              <a:ext uri="{FF2B5EF4-FFF2-40B4-BE49-F238E27FC236}">
                <a16:creationId xmlns:a16="http://schemas.microsoft.com/office/drawing/2014/main" id="{1EC05D4A-6533-4602-9EC9-E8CBD48848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474" y="4136703"/>
            <a:ext cx="1291162" cy="1077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Vectors and Vector Art ...">
            <a:extLst>
              <a:ext uri="{FF2B5EF4-FFF2-40B4-BE49-F238E27FC236}">
                <a16:creationId xmlns:a16="http://schemas.microsoft.com/office/drawing/2014/main" id="{2E1E0BA1-148E-8C9B-6076-11CF130216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1429" y="3953474"/>
            <a:ext cx="1468641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0077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3BA5C3-F073-2115-FEF5-A6BB3EAE3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9E1D0CD-253E-04E4-9B5B-0EDA2487D4BC}"/>
              </a:ext>
            </a:extLst>
          </p:cNvPr>
          <p:cNvSpPr txBox="1"/>
          <p:nvPr/>
        </p:nvSpPr>
        <p:spPr>
          <a:xfrm>
            <a:off x="966832" y="3036009"/>
            <a:ext cx="334511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Step 8 – Launch Online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Make LMS accessible online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Provide login details to students &amp; teachers</a:t>
            </a:r>
            <a:b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530FF-1CA2-E80F-0D59-5E7BE2556A83}"/>
              </a:ext>
            </a:extLst>
          </p:cNvPr>
          <p:cNvSpPr txBox="1"/>
          <p:nvPr/>
        </p:nvSpPr>
        <p:spPr>
          <a:xfrm>
            <a:off x="6096000" y="1183765"/>
            <a:ext cx="461184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Step 9 - Maintain &amp; Improve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Update lessons &amp; quizzes regularly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Add new features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Fix bugs &amp; ensure smooth operation</a:t>
            </a:r>
          </a:p>
        </p:txBody>
      </p:sp>
      <p:pic>
        <p:nvPicPr>
          <p:cNvPr id="2052" name="Picture 4" descr="Launch a Successful Website with Checklist">
            <a:extLst>
              <a:ext uri="{FF2B5EF4-FFF2-40B4-BE49-F238E27FC236}">
                <a16:creationId xmlns:a16="http://schemas.microsoft.com/office/drawing/2014/main" id="{F8E3E3A8-63C9-142C-D0AF-63A805B718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832" y="912393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What Is a Refresh?">
            <a:extLst>
              <a:ext uri="{FF2B5EF4-FFF2-40B4-BE49-F238E27FC236}">
                <a16:creationId xmlns:a16="http://schemas.microsoft.com/office/drawing/2014/main" id="{889B25F4-70A3-275F-06A9-68239888D2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9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804" r="-2804"/>
          <a:stretch>
            <a:fillRect/>
          </a:stretch>
        </p:blipFill>
        <p:spPr bwMode="auto">
          <a:xfrm>
            <a:off x="6182686" y="2515911"/>
            <a:ext cx="2491531" cy="2156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292947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111</TotalTime>
  <Words>673</Words>
  <Application>Microsoft Office PowerPoint</Application>
  <PresentationFormat>Widescreen</PresentationFormat>
  <Paragraphs>85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Wingdings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Pallavi W</dc:creator>
  <cp:lastModifiedBy>Pallavi W</cp:lastModifiedBy>
  <cp:revision>3</cp:revision>
  <dcterms:created xsi:type="dcterms:W3CDTF">2025-12-03T13:13:37Z</dcterms:created>
  <dcterms:modified xsi:type="dcterms:W3CDTF">2025-12-03T16:00:33Z</dcterms:modified>
</cp:coreProperties>
</file>