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C227-0A08-AAE8-0B99-A582A35B1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2D0B7-6B88-E5CF-0D7D-97072725A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4F9F6-B7A0-CBC5-A82F-FCE52B95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D71E3-6266-CEE9-11FC-278C4A08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5A8B-92C6-1092-1DFC-C9AAD1D3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28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A14B4-C48E-D5C3-706D-0635F450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21474-B013-1397-E450-E1F5840EA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C1C45-8430-F064-AE56-B486CE56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E3DC-4010-149B-365E-C99F6740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BE73-F8EF-1A5F-6F74-0E3F6B8F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51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55829-5BD0-8460-FFAA-1D9188841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AE9B0-B72C-C78A-C17E-6F3376D7C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4F25B-EB80-D1B6-8F03-95D2D8F5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4CE7-7EA9-8A5A-5CEA-CFF2B0E9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3BFF9-8B4B-66EF-5E17-496FB49D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47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BBCE-A361-B235-97A6-678BB931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E6BDD-A069-B22D-0C4E-5091C257B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38B4-5FAD-1F26-73CE-B6044755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CC4E7-9A39-2482-069C-0BDEEBBD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C25E6-A808-EF80-C4B7-EA83663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006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7541-0422-B38A-705F-87270B90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FBED-64FB-15C1-207A-537363482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2E9E-A60B-5721-8327-DB60CF2D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5A626-BCE8-2AE7-3A95-7129AC45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36F50-FEE5-3E1E-C66E-38657C82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333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886F-61E5-860D-D881-6F77E554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F16F-2066-1E8E-64B4-C5C89A26A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F4FC4-4A52-C5BB-11A3-8974FE301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6138-FE6A-F762-1903-3BF17D1E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C807A-D510-38C6-5076-4461C4FC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0CFA5-DC70-AEA4-17BC-FA425703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311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6507-7A31-1485-EBFE-94D7AF2B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BD022-445A-463B-A9EA-AC83764C8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738A6-B24F-DDD2-396E-2D25DB707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24363-AB89-B2D2-2DC8-58EE06D13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B4BF4-BAC5-DAE0-DC88-323AD27E7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96EAD-6B1A-39D8-192C-49CC2B32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81800-ACFC-5FC6-419D-1130CD7C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B5F7B-64BD-DE10-9FA8-4938D07E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71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7609-E39D-D63A-F110-99B1FEF3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7CE74-ACC5-B2B4-E0ED-27676FD0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B8784-07F8-7B5C-8C1D-9BC5B8AB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4331E-621F-4298-10D7-0E67589D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07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D08CF-6AFB-6BC7-C793-B8BF8323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8B746-2C11-53DD-49C1-219274C4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4C650-E186-C4E8-C202-FCFDAEC9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770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D1A5-70DD-88A9-2476-31A5E29D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6A2C-EC7D-7AC1-1282-AD006841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45BA5-065F-072B-8DD1-5C431FFD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8B38B-3CB5-87E8-9556-0F7193A2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309D5-AC26-0A1E-392C-4C764FDC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729AB-8582-407D-F927-2900A319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86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B70F-0C99-2045-99C3-CBF9EC15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DFD4A-D3E7-B670-C135-D772B1438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458D-F02B-7425-4EE6-44E405529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39366-93AE-87EB-BEB0-519916E2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78199-EE5A-1C2D-8F6D-5594D3BB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2F643-A975-AF59-D22D-58A1A12E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20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AED9D-A977-C223-CDC3-AAD40890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E1ED1-40CA-F986-EE7C-70410A9BB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51D97-535C-6CC9-DCDA-AF8C38181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C1A5-8CA6-49F2-864B-046654082AD8}" type="datetimeFigureOut">
              <a:rPr lang="en-IN" smtClean="0"/>
              <a:t>21-08-2025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57528-0CF9-CB0E-C2F0-9B11548DF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4EF30-1CD4-8CFC-5296-6376EF35B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32D3B-19B4-4BC6-8400-7A1739B6D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9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3BAE-A1E1-097B-2F92-F4E247FDE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2411"/>
          </a:xfrm>
        </p:spPr>
        <p:txBody>
          <a:bodyPr>
            <a:normAutofit fontScale="90000"/>
          </a:bodyPr>
          <a:lstStyle/>
          <a:p>
            <a:r>
              <a:rPr lang="en-IN" dirty="0"/>
              <a:t>Secondary Wastewater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66EEB-0B81-C56B-D559-C71C9C331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3676"/>
            <a:ext cx="9144000" cy="784123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Presented by – KIRTI V. KADAM</a:t>
            </a:r>
          </a:p>
          <a:p>
            <a:r>
              <a:rPr lang="en-IN" dirty="0"/>
              <a:t>Class </a:t>
            </a:r>
            <a:r>
              <a:rPr lang="en-IN" dirty="0" err="1"/>
              <a:t>B.Sc</a:t>
            </a:r>
            <a:r>
              <a:rPr lang="en-IN" dirty="0"/>
              <a:t> III </a:t>
            </a:r>
          </a:p>
        </p:txBody>
      </p:sp>
    </p:spTree>
    <p:extLst>
      <p:ext uri="{BB962C8B-B14F-4D97-AF65-F5344CB8AC3E}">
        <p14:creationId xmlns:p14="http://schemas.microsoft.com/office/powerpoint/2010/main" val="154707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A252-123E-C49E-5715-7771D12B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49CE4-DAD6-870C-5879-377614E7C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64" y="365125"/>
            <a:ext cx="7801401" cy="5811838"/>
          </a:xfrm>
        </p:spPr>
      </p:pic>
    </p:spTree>
    <p:extLst>
      <p:ext uri="{BB962C8B-B14F-4D97-AF65-F5344CB8AC3E}">
        <p14:creationId xmlns:p14="http://schemas.microsoft.com/office/powerpoint/2010/main" val="372051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C0A9-7F26-539D-883D-A119CE60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784EF0-1EA6-AC52-2F9D-BC2CC15C2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65" y="627075"/>
            <a:ext cx="8405774" cy="5603850"/>
          </a:xfrm>
        </p:spPr>
      </p:pic>
    </p:spTree>
    <p:extLst>
      <p:ext uri="{BB962C8B-B14F-4D97-AF65-F5344CB8AC3E}">
        <p14:creationId xmlns:p14="http://schemas.microsoft.com/office/powerpoint/2010/main" val="140985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C210-DF5E-375D-734C-0580C35E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A4F494-F9AE-6C23-034A-C0C55593F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72" y="365125"/>
            <a:ext cx="8003476" cy="5811838"/>
          </a:xfrm>
        </p:spPr>
      </p:pic>
    </p:spTree>
    <p:extLst>
      <p:ext uri="{BB962C8B-B14F-4D97-AF65-F5344CB8AC3E}">
        <p14:creationId xmlns:p14="http://schemas.microsoft.com/office/powerpoint/2010/main" val="17748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8DD5-EDD3-0DD2-B09F-8937FD30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8DF22-2754-008A-0B58-C64DED8A8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8" y="365125"/>
            <a:ext cx="8012349" cy="5811838"/>
          </a:xfrm>
        </p:spPr>
      </p:pic>
    </p:spTree>
    <p:extLst>
      <p:ext uri="{BB962C8B-B14F-4D97-AF65-F5344CB8AC3E}">
        <p14:creationId xmlns:p14="http://schemas.microsoft.com/office/powerpoint/2010/main" val="39935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5A1D-1D9B-B63B-E775-9E45E315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4A4F10-155A-77D4-C9C4-9C691D4F9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66" y="365125"/>
            <a:ext cx="7810203" cy="5811838"/>
          </a:xfrm>
        </p:spPr>
      </p:pic>
    </p:spTree>
    <p:extLst>
      <p:ext uri="{BB962C8B-B14F-4D97-AF65-F5344CB8AC3E}">
        <p14:creationId xmlns:p14="http://schemas.microsoft.com/office/powerpoint/2010/main" val="287105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D71B-77D8-697A-0EC3-4F39D0A8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8FE1DE-9C8E-6A81-5EDF-D7C60C20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29" y="365125"/>
            <a:ext cx="7737652" cy="5811838"/>
          </a:xfrm>
        </p:spPr>
      </p:pic>
    </p:spTree>
    <p:extLst>
      <p:ext uri="{BB962C8B-B14F-4D97-AF65-F5344CB8AC3E}">
        <p14:creationId xmlns:p14="http://schemas.microsoft.com/office/powerpoint/2010/main" val="254376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A440-DD9E-A6AE-3D3C-4EA032A3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E100F5-7227-D9AB-66EE-3EB54A63C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30" y="365125"/>
            <a:ext cx="7927587" cy="5811838"/>
          </a:xfrm>
        </p:spPr>
      </p:pic>
    </p:spTree>
    <p:extLst>
      <p:ext uri="{BB962C8B-B14F-4D97-AF65-F5344CB8AC3E}">
        <p14:creationId xmlns:p14="http://schemas.microsoft.com/office/powerpoint/2010/main" val="190818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09EE-E130-B625-6EED-B37172A8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EDE75-0457-4195-3BF2-845552F53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40" y="365125"/>
            <a:ext cx="7877339" cy="5811838"/>
          </a:xfrm>
        </p:spPr>
      </p:pic>
    </p:spTree>
    <p:extLst>
      <p:ext uri="{BB962C8B-B14F-4D97-AF65-F5344CB8AC3E}">
        <p14:creationId xmlns:p14="http://schemas.microsoft.com/office/powerpoint/2010/main" val="24678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A8EC-C2FA-7FA9-CD77-F236D3DC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7FF49-9DAA-5A79-9FC6-2DB66321A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60" y="365125"/>
            <a:ext cx="8038968" cy="5811838"/>
          </a:xfrm>
        </p:spPr>
      </p:pic>
    </p:spTree>
    <p:extLst>
      <p:ext uri="{BB962C8B-B14F-4D97-AF65-F5344CB8AC3E}">
        <p14:creationId xmlns:p14="http://schemas.microsoft.com/office/powerpoint/2010/main" val="258958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5F78-0354-0EDE-1713-5DF1685C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738222-131C-EC48-6E02-311E68600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4" y="313506"/>
            <a:ext cx="8082925" cy="5811838"/>
          </a:xfrm>
        </p:spPr>
      </p:pic>
    </p:spTree>
    <p:extLst>
      <p:ext uri="{BB962C8B-B14F-4D97-AF65-F5344CB8AC3E}">
        <p14:creationId xmlns:p14="http://schemas.microsoft.com/office/powerpoint/2010/main" val="355436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A74FF-BFCC-2C32-818F-ED82B386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A9F3AB-BAA4-E9DA-F9FE-79C780793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26" y="660066"/>
            <a:ext cx="7514748" cy="5557531"/>
          </a:xfrm>
        </p:spPr>
      </p:pic>
    </p:spTree>
    <p:extLst>
      <p:ext uri="{BB962C8B-B14F-4D97-AF65-F5344CB8AC3E}">
        <p14:creationId xmlns:p14="http://schemas.microsoft.com/office/powerpoint/2010/main" val="89084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09BE-9BFD-2B5B-B10A-A61A9956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699F9-FB23-707C-1493-CBCD5A434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65" y="365125"/>
            <a:ext cx="8019639" cy="5811838"/>
          </a:xfrm>
        </p:spPr>
      </p:pic>
    </p:spTree>
    <p:extLst>
      <p:ext uri="{BB962C8B-B14F-4D97-AF65-F5344CB8AC3E}">
        <p14:creationId xmlns:p14="http://schemas.microsoft.com/office/powerpoint/2010/main" val="311949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50E6-6B65-44B4-361D-E029DE9D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78BA72-C8A4-EBFC-446D-D927AE41D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82" y="365125"/>
            <a:ext cx="8138397" cy="5811838"/>
          </a:xfrm>
        </p:spPr>
      </p:pic>
    </p:spTree>
    <p:extLst>
      <p:ext uri="{BB962C8B-B14F-4D97-AF65-F5344CB8AC3E}">
        <p14:creationId xmlns:p14="http://schemas.microsoft.com/office/powerpoint/2010/main" val="358671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E03A-2381-EF49-09C6-3B9C32EC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5A35E0-FAF2-8AB7-7FDF-F9FF02298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36" y="365125"/>
            <a:ext cx="8825023" cy="5811838"/>
          </a:xfrm>
        </p:spPr>
      </p:pic>
    </p:spTree>
    <p:extLst>
      <p:ext uri="{BB962C8B-B14F-4D97-AF65-F5344CB8AC3E}">
        <p14:creationId xmlns:p14="http://schemas.microsoft.com/office/powerpoint/2010/main" val="76976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F273-D081-35CA-65CB-4DBAE7F6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AE3BDB-DF14-02E6-5A09-F046E67B1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07" y="795381"/>
            <a:ext cx="7480658" cy="5381582"/>
          </a:xfrm>
        </p:spPr>
      </p:pic>
    </p:spTree>
    <p:extLst>
      <p:ext uri="{BB962C8B-B14F-4D97-AF65-F5344CB8AC3E}">
        <p14:creationId xmlns:p14="http://schemas.microsoft.com/office/powerpoint/2010/main" val="335432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7BBE-6C50-83EE-9AC9-BD320FD2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E9343E-F1A1-783C-631B-37EC2E5E5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14" y="570271"/>
            <a:ext cx="7875570" cy="5567363"/>
          </a:xfrm>
        </p:spPr>
      </p:pic>
    </p:spTree>
    <p:extLst>
      <p:ext uri="{BB962C8B-B14F-4D97-AF65-F5344CB8AC3E}">
        <p14:creationId xmlns:p14="http://schemas.microsoft.com/office/powerpoint/2010/main" val="379626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8D5D-2378-8142-23F8-15A07CF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CE543-21DE-599A-D42F-AE40A55E2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19" y="365125"/>
            <a:ext cx="7983536" cy="5773652"/>
          </a:xfrm>
        </p:spPr>
      </p:pic>
    </p:spTree>
    <p:extLst>
      <p:ext uri="{BB962C8B-B14F-4D97-AF65-F5344CB8AC3E}">
        <p14:creationId xmlns:p14="http://schemas.microsoft.com/office/powerpoint/2010/main" val="303565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D412-D2BD-C2C4-6E36-4CD8A148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1B9F9B-8636-03C1-0347-7B37684CF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2" y="365125"/>
            <a:ext cx="7902405" cy="5757345"/>
          </a:xfrm>
        </p:spPr>
      </p:pic>
    </p:spTree>
    <p:extLst>
      <p:ext uri="{BB962C8B-B14F-4D97-AF65-F5344CB8AC3E}">
        <p14:creationId xmlns:p14="http://schemas.microsoft.com/office/powerpoint/2010/main" val="352293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7444-FE23-BAE8-7AEC-396C922D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9DBAE0-F130-53D4-0984-078A06B4C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70" y="365125"/>
            <a:ext cx="8201249" cy="5811838"/>
          </a:xfrm>
        </p:spPr>
      </p:pic>
    </p:spTree>
    <p:extLst>
      <p:ext uri="{BB962C8B-B14F-4D97-AF65-F5344CB8AC3E}">
        <p14:creationId xmlns:p14="http://schemas.microsoft.com/office/powerpoint/2010/main" val="377575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48A3-C56A-4DAE-19BB-200901C2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886EDB-BB9C-5AC6-1DED-184B78D51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37" y="615821"/>
            <a:ext cx="8071036" cy="5626357"/>
          </a:xfrm>
        </p:spPr>
      </p:pic>
    </p:spTree>
    <p:extLst>
      <p:ext uri="{BB962C8B-B14F-4D97-AF65-F5344CB8AC3E}">
        <p14:creationId xmlns:p14="http://schemas.microsoft.com/office/powerpoint/2010/main" val="261064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3B30-9A21-8C0D-2F93-653A2E01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64B245-1B59-8B4D-976A-BDE7C96C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5" y="625654"/>
            <a:ext cx="7986639" cy="5606692"/>
          </a:xfrm>
        </p:spPr>
      </p:pic>
    </p:spTree>
    <p:extLst>
      <p:ext uri="{BB962C8B-B14F-4D97-AF65-F5344CB8AC3E}">
        <p14:creationId xmlns:p14="http://schemas.microsoft.com/office/powerpoint/2010/main" val="373655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6F4D-80D9-8223-FF57-97E9B655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35C815-6D8D-587C-FB5B-8E1D837C1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20" y="365125"/>
            <a:ext cx="7858503" cy="5811838"/>
          </a:xfrm>
        </p:spPr>
      </p:pic>
    </p:spTree>
    <p:extLst>
      <p:ext uri="{BB962C8B-B14F-4D97-AF65-F5344CB8AC3E}">
        <p14:creationId xmlns:p14="http://schemas.microsoft.com/office/powerpoint/2010/main" val="3259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</Words>
  <Application>Microsoft Office PowerPoint</Application>
  <PresentationFormat>Widescreen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Secondary Wastewater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PRADNYESH KADAM</dc:creator>
  <cp:lastModifiedBy>PRADNYESH KADAM</cp:lastModifiedBy>
  <cp:revision>4</cp:revision>
  <dcterms:created xsi:type="dcterms:W3CDTF">2025-08-21T16:53:36Z</dcterms:created>
  <dcterms:modified xsi:type="dcterms:W3CDTF">2025-08-21T17:26:41Z</dcterms:modified>
</cp:coreProperties>
</file>